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296" r:id="rId3"/>
    <p:sldId id="310" r:id="rId4"/>
    <p:sldId id="312" r:id="rId5"/>
    <p:sldId id="311" r:id="rId6"/>
    <p:sldId id="300" r:id="rId7"/>
    <p:sldId id="309" r:id="rId8"/>
    <p:sldId id="313" r:id="rId9"/>
    <p:sldId id="303" r:id="rId10"/>
    <p:sldId id="302" r:id="rId11"/>
    <p:sldId id="306" r:id="rId12"/>
    <p:sldId id="314" r:id="rId13"/>
    <p:sldId id="29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CC"/>
    <a:srgbClr val="FF66FF"/>
    <a:srgbClr val="FF66CC"/>
    <a:srgbClr val="D3B857"/>
    <a:srgbClr val="FF6699"/>
    <a:srgbClr val="FFFF00"/>
    <a:srgbClr val="FFFF66"/>
    <a:srgbClr val="4CDEF2"/>
    <a:srgbClr val="10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10" autoAdjust="0"/>
  </p:normalViewPr>
  <p:slideViewPr>
    <p:cSldViewPr>
      <p:cViewPr varScale="1">
        <p:scale>
          <a:sx n="83" d="100"/>
          <a:sy n="83" d="100"/>
        </p:scale>
        <p:origin x="88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7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EBE8-6D38-4A62-BB11-0762BD97FCB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20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325"/>
            <a:ext cx="4464496" cy="331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ěsíc 4"/>
          <p:cNvSpPr/>
          <p:nvPr/>
        </p:nvSpPr>
        <p:spPr>
          <a:xfrm flipH="1">
            <a:off x="6228184" y="814374"/>
            <a:ext cx="1656184" cy="2182578"/>
          </a:xfrm>
          <a:prstGeom prst="moon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rak 5"/>
          <p:cNvSpPr/>
          <p:nvPr/>
        </p:nvSpPr>
        <p:spPr>
          <a:xfrm>
            <a:off x="755576" y="3346641"/>
            <a:ext cx="7344816" cy="2232248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MĚŘENÍ ČASU</a:t>
            </a:r>
          </a:p>
        </p:txBody>
      </p:sp>
    </p:spTree>
    <p:extLst>
      <p:ext uri="{BB962C8B-B14F-4D97-AF65-F5344CB8AC3E}">
        <p14:creationId xmlns:p14="http://schemas.microsoft.com/office/powerpoint/2010/main" val="2122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rak 3"/>
          <p:cNvSpPr/>
          <p:nvPr/>
        </p:nvSpPr>
        <p:spPr>
          <a:xfrm>
            <a:off x="2441424" y="3341467"/>
            <a:ext cx="3672408" cy="1944216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effectLst/>
              </a:rPr>
              <a:t>Rozděl měsíce podle ročních období.</a:t>
            </a:r>
            <a:endParaRPr lang="cs-CZ" sz="2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791"/>
            <a:ext cx="4464496" cy="331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ěsíc 5"/>
          <p:cNvSpPr/>
          <p:nvPr/>
        </p:nvSpPr>
        <p:spPr>
          <a:xfrm>
            <a:off x="755576" y="842245"/>
            <a:ext cx="1685848" cy="2316433"/>
          </a:xfrm>
          <a:prstGeom prst="moon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5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6286575" y="5331698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leden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286575" y="6096468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únor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286575" y="4544091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prosinec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95636" y="1108715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březen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295636" y="1911289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duben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295636" y="2689820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květen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1295636" y="4544091"/>
            <a:ext cx="1734935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1330615" y="5331698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330615" y="6103508"/>
            <a:ext cx="174274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srpen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6259373" y="1133819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září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6259373" y="1943776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říjen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259373" y="2732719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listopad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5896190" y="3617731"/>
            <a:ext cx="2376264" cy="79208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ZIMA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5799672" y="157355"/>
            <a:ext cx="2376264" cy="7920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PODZIM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971600" y="134617"/>
            <a:ext cx="2376264" cy="792088"/>
          </a:xfrm>
          <a:prstGeom prst="ellipse">
            <a:avLst/>
          </a:prstGeom>
          <a:solidFill>
            <a:srgbClr val="99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  <a:t>JARO</a:t>
            </a:r>
            <a:endParaRPr lang="cs-CZ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006579" y="3617731"/>
            <a:ext cx="2376264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LÉTO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9614" y="1167496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21.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79614" y="4575739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21.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548921" y="1197116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23.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548921" y="4574353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21.</a:t>
            </a:r>
            <a:endParaRPr lang="cs-CZ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" grpId="0" animBg="1"/>
      <p:bldP spid="32" grpId="0" animBg="1"/>
      <p:bldP spid="33" grpId="0" animBg="1"/>
      <p:bldP spid="34" grpId="0" animBg="1"/>
      <p:bldP spid="2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rak 3"/>
          <p:cNvSpPr/>
          <p:nvPr/>
        </p:nvSpPr>
        <p:spPr>
          <a:xfrm>
            <a:off x="467544" y="2551082"/>
            <a:ext cx="7975764" cy="4176718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791"/>
            <a:ext cx="4464496" cy="331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ěsíc 5"/>
          <p:cNvSpPr/>
          <p:nvPr/>
        </p:nvSpPr>
        <p:spPr>
          <a:xfrm>
            <a:off x="755576" y="842245"/>
            <a:ext cx="1685848" cy="2316433"/>
          </a:xfrm>
          <a:prstGeom prst="moon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2843808" y="2931281"/>
            <a:ext cx="4716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Přiřaď měsíce ke správnému ročnímu období.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Klikni </a:t>
            </a:r>
            <a:r>
              <a:rPr lang="cs-CZ" sz="2400" b="1" dirty="0">
                <a:solidFill>
                  <a:srgbClr val="7030A0"/>
                </a:solidFill>
              </a:rPr>
              <a:t>na kartičku červenec </a:t>
            </a:r>
            <a:r>
              <a:rPr lang="cs-CZ" sz="2400" b="1" dirty="0" smtClean="0">
                <a:solidFill>
                  <a:srgbClr val="7030A0"/>
                </a:solidFill>
              </a:rPr>
              <a:t>a pozoruj, zda docestuje k období JARO.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Pokračuj s dalším měsíci.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Stejně postupuj  při určování prvního jarního, letního, podzimního dne.</a:t>
            </a:r>
          </a:p>
        </p:txBody>
      </p:sp>
    </p:spTree>
    <p:extLst>
      <p:ext uri="{BB962C8B-B14F-4D97-AF65-F5344CB8AC3E}">
        <p14:creationId xmlns:p14="http://schemas.microsoft.com/office/powerpoint/2010/main" val="280362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3635896" y="5828196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leden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5896190" y="3617731"/>
            <a:ext cx="2376264" cy="79208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ZIMA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5799672" y="157355"/>
            <a:ext cx="2376264" cy="7920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PODZIM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971600" y="157355"/>
            <a:ext cx="2376264" cy="792088"/>
          </a:xfrm>
          <a:prstGeom prst="ellipse">
            <a:avLst/>
          </a:prstGeom>
          <a:solidFill>
            <a:srgbClr val="99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  <a:t>JARO</a:t>
            </a:r>
            <a:endParaRPr lang="cs-CZ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006579" y="3617731"/>
            <a:ext cx="2376264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LÉTO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5767378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březen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635896" y="5767378"/>
            <a:ext cx="174274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srpen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250507" y="2641603"/>
            <a:ext cx="77142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</a:rPr>
              <a:t>21.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4010488" y="5797787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říjen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823192" y="5889014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prosinec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744096" y="5918691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květen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795880" y="5903853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září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3889261" y="5821301"/>
            <a:ext cx="1734935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723260" y="5858605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únor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788673" y="5774273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duben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799832" y="5851951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listopad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713396" y="5937675"/>
            <a:ext cx="17281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4274263" y="2664227"/>
            <a:ext cx="77142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23.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4238322" y="2641603"/>
            <a:ext cx="77142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21.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310204" y="2641603"/>
            <a:ext cx="77142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21.</a:t>
            </a:r>
            <a:endParaRPr lang="cs-CZ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382 L 0.00261 0.03843 C -0.00104 0.03634 -0.00468 0.03449 -0.0085 0.03264 C -0.01475 0.02917 -0.02118 0.02593 -0.02656 0.01968 C -0.03454 0.00995 -0.03246 0.00903 -0.03767 -0.00255 C -0.03923 -0.00671 -0.04149 -0.00995 -0.04323 -0.01412 C -0.04513 -0.01875 -0.04635 -0.0243 -0.04878 -0.02893 L -0.05434 -0.03958 C -0.05468 -0.04236 -0.05503 -0.04468 -0.05573 -0.04699 C -0.05642 -0.05116 -0.0585 -0.0581 -0.0585 -0.0581 C -0.05642 -0.07755 -0.06093 -0.08171 -0.05156 -0.08773 C -0.05017 -0.08866 -0.04878 -0.08912 -0.04739 -0.08958 C -0.02482 -0.08866 -0.01493 -0.09954 -0.00434 -0.08032 C -0.00295 -0.07847 -0.00243 -0.07523 -0.00156 -0.07338 C -0.00104 -0.06968 0.00018 -0.06551 -0.00017 -0.0618 C -0.00034 -0.05856 -0.00121 -0.05532 -0.00295 -0.05255 C -0.00382 -0.05116 -0.00555 -0.05116 -0.00711 -0.05116 C -0.01024 -0.05023 -0.01354 -0.0493 -0.01684 -0.04884 L -0.07517 -0.05116 C -0.07916 -0.05162 -0.08246 -0.05625 -0.08628 -0.0581 C -0.09357 -0.06227 -0.10069 -0.06782 -0.1085 -0.07106 C -0.11267 -0.07338 -0.11701 -0.07384 -0.121 -0.07708 C -0.12534 -0.0794 -0.12916 -0.08449 -0.1335 -0.08773 C -0.1375 -0.09143 -0.14184 -0.09375 -0.146 -0.09699 C -0.15295 -0.10231 -0.15937 -0.10949 -0.16684 -0.11389 C -0.16996 -0.11551 -0.17309 -0.11782 -0.17656 -0.11921 C -0.18888 -0.12523 -0.20625 -0.12986 -0.21823 -0.14143 C -0.22343 -0.14653 -0.22986 -0.15046 -0.2335 -0.15833 C -0.23576 -0.16319 -0.23836 -0.16782 -0.24045 -0.17292 C -0.25677 -0.21412 -0.22343 -0.14167 -0.25434 -0.21204 C -0.2585 -0.22153 -0.26232 -0.23171 -0.26823 -0.23958 L -0.28073 -0.25625 C -0.28298 -0.25926 -0.28593 -0.26157 -0.28767 -0.26551 C -0.29409 -0.27986 -0.29062 -0.2713 -0.29739 -0.29143 C -0.29878 -0.3 -0.30052 -0.30856 -0.30156 -0.31736 C -0.30659 -0.36296 -0.30034 -0.33958 -0.30694 -0.3618 C -0.3059 -0.39398 -0.30659 -0.39305 -0.30434 -0.41736 C -0.30329 -0.42824 -0.30295 -0.43287 -0.30017 -0.44352 C -0.29878 -0.44838 -0.29045 -0.47268 -0.28906 -0.47477 C -0.28263 -0.4831 -0.28645 -0.47685 -0.28211 -0.48773 C -0.2802 -0.49213 -0.27795 -0.49606 -0.27656 -0.50069 C -0.27239 -0.51343 -0.26909 -0.52662 -0.26545 -0.53958 C -0.26284 -0.54861 -0.25694 -0.57222 -0.25156 -0.57662 L -0.24461 -0.58218 C -0.24323 -0.58449 -0.24218 -0.58773 -0.24045 -0.58958 C -0.21753 -0.61343 -0.23333 -0.59259 -0.21128 -0.6118 C -0.18784 -0.63194 -0.20555 -0.62338 -0.17934 -0.65069 L -0.16684 -0.66366 C -0.16128 -0.66921 -0.16059 -0.67014 -0.15434 -0.67477 C -0.15243 -0.67616 -0.15069 -0.67778 -0.14878 -0.67847 C -0.14548 -0.67963 -0.14218 -0.6794 -0.13906 -0.68032 C -0.13333 -0.68194 -0.12795 -0.68472 -0.12239 -0.68588 C -0.11458 -0.68727 -0.10659 -0.68704 -0.09878 -0.68773 C -0.09357 -0.68819 -0.08854 -0.68889 -0.0835 -0.68958 C -0.04757 -0.70324 -0.06909 -0.6963 0.01094 -0.69143 C 0.01302 -0.6912 0.01459 -0.68866 0.0165 -0.68773 C 0.02014 -0.68611 0.02431 -0.68634 0.02761 -0.68403 C 0.02952 -0.68264 0.03125 -0.68125 0.03316 -0.68032 C 0.04532 -0.67384 0.03837 -0.67963 0.05122 -0.67106 C 0.05973 -0.66528 0.07153 -0.65555 0.079 -0.64884 C 0.08941 -0.63935 0.08941 -0.63819 0.09844 -0.62847 C 0.10035 -0.62639 0.10226 -0.62477 0.104 -0.62292 C 0.10556 -0.62106 0.10677 -0.61898 0.10816 -0.61736 C 0.11025 -0.61505 0.11563 -0.61088 0.11789 -0.60995 C 0.12014 -0.6088 0.12257 -0.6088 0.12483 -0.6081 C 0.13768 -0.6044 0.13993 -0.60301 0.154 -0.60069 C 0.15921 -0.59977 0.16424 -0.59954 0.16927 -0.59884 C 0.17743 -0.59768 0.18368 -0.59676 0.1915 -0.59514 L 0.20816 -0.59143 L 0.29011 -0.59329 C 0.29202 -0.59329 0.2941 -0.59375 0.29566 -0.59514 C 0.29792 -0.59676 0.30157 -0.60324 0.30261 -0.60625 C 0.3033 -0.60787 0.30365 -0.60995 0.304 -0.6118 C 0.30261 -0.63403 0.3033 -0.65648 0.29983 -0.67847 C 0.29931 -0.68194 0.29566 -0.68333 0.29289 -0.68403 C 0.28612 -0.68588 0.279 -0.68518 0.27205 -0.68588 C 0.22344 -0.6838 0.19931 -0.69259 0.16094 -0.67292 C 0.1566 -0.6706 0.15243 -0.66713 0.14844 -0.66366 C 0.14497 -0.66042 0.14202 -0.65625 0.13872 -0.65255 C 0.13264 -0.63773 0.1316 -0.63565 0.12622 -0.62106 C 0.12292 -0.6118 0.11893 -0.60301 0.1165 -0.59329 C 0.1132 -0.5794 0.11511 -0.58565 0.11094 -0.57477 C 0.10973 -0.56435 0.10816 -0.55069 0.10539 -0.54143 C 0.10452 -0.53819 0.10348 -0.53518 0.10261 -0.53218 C 0.09966 -0.51852 0.104 -0.52639 0.09705 -0.51736 C 0.09549 -0.51042 0.09427 -0.50718 0.09427 -0.49884 C 0.09427 -0.45116 0.09445 -0.4037 0.09566 -0.35625 C 0.09584 -0.35347 0.09723 -0.35093 0.09844 -0.34884 C 0.09966 -0.34653 0.10122 -0.34514 0.10261 -0.34329 C 0.10365 -0.34005 0.10452 -0.33704 0.10539 -0.33403 C 0.10591 -0.33218 0.10625 -0.33009 0.10677 -0.32847 C 0.10764 -0.32639 0.10886 -0.32477 0.10955 -0.32292 C 0.11459 -0.30949 0.10973 -0.3162 0.11789 -0.30255 C 0.12118 -0.29722 0.13247 -0.28472 0.13455 -0.28218 C 0.13802 -0.27801 0.14184 -0.2743 0.14427 -0.26921 L 0.15122 -0.2544 C 0.154 -0.23958 0.15087 -0.25463 0.15677 -0.23588 C 0.15834 -0.23102 0.15973 -0.22593 0.16094 -0.2213 C 0.16268 -0.21505 0.16233 -0.21319 0.1665 -0.2081 C 0.17587 -0.19699 0.17205 -0.20324 0.18039 -0.19907 C 0.19757 -0.19028 0.16823 -0.20023 0.19844 -0.19143 C 0.19862 -0.19143 0.21198 -0.18194 0.21511 -0.17847 C 0.21667 -0.17685 0.21771 -0.1743 0.21927 -0.17292 C 0.22153 -0.1706 0.22414 -0.16944 0.22622 -0.16759 C 0.22865 -0.16505 0.23039 -0.16111 0.23316 -0.15995 C 0.2382 -0.15787 0.27743 -0.15278 0.279 -0.15255 C 0.28039 -0.15116 0.28212 -0.15023 0.28316 -0.14907 C 0.29028 -0.13958 0.28108 -0.14676 0.29011 -0.13773 C 0.29237 -0.13565 0.29497 -0.13426 0.29705 -0.13218 C 0.29914 -0.12986 0.3007 -0.12731 0.30261 -0.12477 C 0.30712 -0.11944 0.30799 -0.11968 0.31233 -0.11551 C 0.31754 -0.11042 0.32431 -0.10093 0.33177 -0.10069 L 0.37344 -0.09884 C 0.37466 -0.09468 0.37691 -0.08866 0.37344 -0.08403 C 0.37257 -0.0831 0.36198 -0.07893 0.35955 -0.07847 C 0.35921 -0.07847 0.35868 -0.07847 0.35816 -0.07847 L 0.35816 -0.07847 " pathEditMode="relative" rAng="0" ptsTypes="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3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0.03149 L -0.00816 0.03172 C -0.01163 0.02686 -0.0184 0.01644 -0.02344 0.01274 C -0.02969 0.00834 -0.02986 0.01112 -0.03455 0.00533 C -0.03559 0.00417 -0.0434 -0.00787 -0.04705 -0.00925 C -0.04982 -0.01064 -0.0526 -0.01064 -0.05538 -0.01134 C -0.06788 -0.01064 -0.08055 -0.01088 -0.09288 -0.00925 C -0.09583 -0.00902 -0.09844 -0.00671 -0.10121 -0.00555 C -0.10503 -0.00439 -0.10885 -0.00347 -0.11232 -0.00185 C -0.11371 -0.00162 -0.1151 -0.00046 -0.11649 -4.44444E-6 C -0.12448 0.00255 -0.12187 0.0007 -0.12899 0.00371 C -0.14288 0.00903 -0.13177 0.00625 -0.14705 0.00903 C -0.16562 0.00857 -0.1842 0.0088 -0.2026 0.00741 C -0.20729 0.00672 -0.21962 0.00301 -0.22482 -4.44444E-6 C -0.22639 -0.00092 -0.2276 -0.003 -0.22899 -0.00393 C -0.24149 -0.01319 -0.22864 -0.00208 -0.23871 -0.01134 C -0.24514 -0.02384 -0.24323 -0.01805 -0.24566 -0.028 C -0.24531 -0.03541 -0.24653 -0.04328 -0.24427 -0.05 C -0.2401 -0.06412 -0.23125 -0.07129 -0.22205 -0.07777 C -0.21753 -0.08125 -0.21302 -0.08449 -0.20816 -0.08703 C -0.20416 -0.08935 -0.19982 -0.09074 -0.19566 -0.09282 C -0.18975 -0.0956 -0.1835 -0.09814 -0.1776 -0.10185 C -0.17587 -0.10324 -0.17413 -0.10486 -0.17205 -0.10555 C -0.16944 -0.10671 -0.16649 -0.10717 -0.16371 -0.1074 C -0.15816 -0.10879 -0.15295 -0.11088 -0.14705 -0.11111 C -0.13472 -0.11226 -0.12205 -0.1125 -0.10955 -0.11296 L 0.00156 -0.11111 C 0.02275 -0.11088 0.0441 -0.10902 0.06545 -0.10925 C 0.09271 -0.10972 0.11997 -0.1118 0.1474 -0.11296 C 0.15608 -0.11435 0.16493 -0.11504 0.17379 -0.11666 C 0.22066 -0.12592 0.17031 -0.1199 0.21268 -0.12407 C 0.25209 -0.14166 0.19844 -0.11851 0.23768 -0.13333 C 0.24219 -0.13518 0.25261 -0.14236 0.25573 -0.14444 C 0.26545 -0.15185 0.27518 -0.15925 0.2849 -0.16666 C 0.29097 -0.17152 0.29757 -0.17523 0.30295 -0.18148 C 0.30712 -0.18657 0.31129 -0.1912 0.31545 -0.19629 C 0.31875 -0.20046 0.32153 -0.20555 0.32518 -0.20925 C 0.33229 -0.21713 0.3415 -0.22199 0.3474 -0.23148 C 0.34913 -0.23472 0.35087 -0.23796 0.35295 -0.24074 C 0.35938 -0.25046 0.35886 -0.24629 0.36406 -0.25925 C 0.36615 -0.26481 0.36736 -0.2706 0.36962 -0.27592 C 0.3757 -0.29166 0.38906 -0.32222 0.38906 -0.32199 C 0.38802 -0.3581 0.38715 -0.39398 0.38629 -0.42963 C 0.38577 -0.44583 0.38559 -0.4618 0.3849 -0.47777 C 0.38472 -0.48032 0.38386 -0.48287 0.38351 -0.48518 C 0.37986 -0.50648 0.38403 -0.48379 0.38073 -0.50185 C 0.38021 -0.5081 0.38038 -0.51435 0.37934 -0.52037 C 0.37761 -0.52986 0.37379 -0.53865 0.3724 -0.54814 C 0.37136 -0.55416 0.36962 -0.57013 0.36545 -0.57222 C 0.36389 -0.57314 0.35677 -0.57708 0.35434 -0.57777 C 0.34965 -0.57939 0.34514 -0.58125 0.34045 -0.58148 C 0.31077 -0.58425 0.32656 -0.58287 0.29323 -0.58518 L -0.0776 -0.57963 C -0.0809 -0.57963 -0.08437 -0.57963 -0.08732 -0.57777 C -0.09045 -0.57592 -0.09687 -0.56713 -0.09982 -0.56296 C -0.10798 -0.56458 -0.11528 -0.5662 -0.12344 -0.56666 C -0.13594 -0.56759 -0.14844 -0.56805 -0.16094 -0.56851 C -0.16215 -0.56851 -0.17587 -0.56828 -0.18038 -0.56481 C -0.1901 -0.55763 -0.18455 -0.55509 -0.19982 -0.54814 L -0.20816 -0.54444 C -0.21007 -0.54259 -0.2118 -0.54074 -0.21371 -0.53888 C -0.21788 -0.53564 -0.21996 -0.53588 -0.22361 -0.53148 C -0.23264 -0.5206 -0.23142 -0.52245 -0.23594 -0.51296 C -0.23854 -0.49953 -0.23594 -0.5118 -0.2401 -0.49629 C -0.24739 -0.47037 -0.23889 -0.49907 -0.24566 -0.47592 C -0.24618 -0.47222 -0.24618 -0.46851 -0.24705 -0.46481 C -0.24861 -0.45972 -0.25035 -0.45463 -0.2526 -0.45 C -0.25364 -0.44814 -0.25486 -0.44652 -0.25538 -0.44444 C -0.25903 -0.43171 -0.2618 -0.41851 -0.2651 -0.40555 C -0.26701 -0.39884 -0.26927 -0.39213 -0.27066 -0.38518 C -0.28055 -0.34166 -0.27135 -0.38564 -0.27621 -0.35555 C -0.27656 -0.3537 -0.27639 -0.35115 -0.2776 -0.35 C -0.27969 -0.34838 -0.28229 -0.34884 -0.28455 -0.34814 C -0.28559 -0.34745 -0.29514 -0.33958 -0.29705 -0.33888 C -0.33732 -0.32777 -0.31232 -0.33912 -0.35121 -0.32777 C -0.35781 -0.32592 -0.36441 -0.32453 -0.37066 -0.32222 C -0.4 -0.31226 -0.37778 -0.31666 -0.40121 -0.31296 C -0.40364 -0.31111 -0.40573 -0.30902 -0.40816 -0.3074 C -0.41007 -0.30648 -0.41198 -0.30625 -0.41371 -0.30555 C -0.41684 -0.30439 -0.421 -0.30254 -0.42344 -0.3 C -0.42795 -0.29583 -0.42899 -0.29143 -0.43177 -0.28518 C -0.4368 -0.27476 -0.43264 -0.28495 -0.43732 -0.27222 C -0.43785 -0.26921 -0.43819 -0.2662 -0.43871 -0.26296 C -0.43923 -0.26111 -0.4401 -0.25949 -0.4401 -0.2574 C -0.4401 -0.25 -0.43975 -0.24259 -0.43871 -0.23518 C -0.43837 -0.23263 -0.4368 -0.23055 -0.43594 -0.22777 C -0.43541 -0.22546 -0.43507 -0.22291 -0.43455 -0.22037 C -0.43403 -0.21689 -0.43437 -0.21273 -0.43316 -0.20925 C -0.43246 -0.20694 -0.43038 -0.20555 -0.42899 -0.2037 C -0.42864 -0.20185 -0.4283 -0.2 -0.4276 -0.19814 C -0.42691 -0.19629 -0.42482 -0.1949 -0.42482 -0.19259 C -0.42482 -0.18888 -0.4276 -0.18148 -0.4276 -0.18125 C -0.42465 -0.14328 -0.42656 -0.15787 -0.42344 -0.13703 C -0.42309 -0.12245 -0.42378 -0.0905 -0.42066 -0.07037 C -0.41996 -0.06527 -0.41823 -0.06296 -0.41649 -0.0574 C -0.41597 -0.05578 -0.41597 -0.05347 -0.4151 -0.05208 C -0.41406 -0.04976 -0.4125 -0.04838 -0.41094 -0.04629 C -0.40052 -0.03449 -0.40937 -0.04722 -0.39149 -0.03171 C -0.38871 -0.02939 -0.38559 -0.02731 -0.38316 -0.02407 C -0.37986 -0.01967 -0.37587 -0.01504 -0.37344 -0.00925 C -0.37239 -0.00648 -0.37187 -0.003 -0.37066 -4.44444E-6 C -0.36597 0.01366 -0.36684 0.01135 -0.36232 0.02037 C -0.36285 0.0257 -0.3625 0.03172 -0.36371 0.03681 C -0.36493 0.04121 -0.36753 0.04445 -0.36927 0.04815 C -0.37291 0.05533 -0.37048 0.05301 -0.37621 0.05556 C -0.37482 0.05579 -0.37344 0.05787 -0.37205 0.05718 C -0.37083 0.05649 -0.37066 0.05186 -0.37066 0.05209 L -0.37066 0.05186 " pathEditMode="relative" rAng="0" ptsTypes="AAAAAAAAAAAAAAAAAAAAAAAAAAAAAAAAAAAAAAAAAAAAAAA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-2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08 -0.00926 -0.0125 -0.01828 -0.01806 -0.02777 C -0.02118 -0.0331 -0.02344 -0.03935 -0.02639 -0.04444 C -0.03681 -0.0625 -0.03421 -0.05532 -0.04445 -0.07037 C -0.04775 -0.07523 -0.04896 -0.07847 -0.05139 -0.08333 C -0.06007 -0.09953 -0.05191 -0.08333 -0.05834 -0.09629 C -0.06233 -0.11759 -0.05678 -0.09143 -0.0625 -0.10926 C -0.06337 -0.11203 -0.06493 -0.12384 -0.06528 -0.12592 C -0.06615 -0.13032 -0.06702 -0.13472 -0.06806 -0.13889 C -0.06893 -0.14166 -0.07014 -0.14375 -0.07084 -0.14629 C -0.07153 -0.14814 -0.07118 -0.15069 -0.07223 -0.15185 C -0.07553 -0.15578 -0.07917 -0.15972 -0.08334 -0.16111 C -0.10573 -0.16875 -0.08334 -0.1618 -0.10556 -0.16666 C -0.10921 -0.16759 -0.11459 -0.17037 -0.11806 -0.17037 C -0.15886 -0.17152 -0.19966 -0.17176 -0.24028 -0.17222 C -0.23993 -0.17476 -0.24028 -0.17777 -0.23889 -0.17963 C -0.23455 -0.18634 -0.22448 -0.18981 -0.21945 -0.19444 C -0.20382 -0.20949 -0.21632 -0.19976 -0.2 -0.2074 C -0.19671 -0.20902 -0.19375 -0.21203 -0.19028 -0.21296 C -0.1849 -0.21458 -0.17917 -0.21412 -0.17362 -0.21481 L -0.15973 -0.21666 C -0.11059 -0.23125 -0.14827 -0.22152 -0.03334 -0.21851 C -0.02223 -0.21828 -0.01129 -0.21736 0 -0.21666 L 0.04166 -0.21481 C 0.04479 -0.21435 0.04809 -0.21412 0.05138 -0.21296 C 0.05364 -0.21226 0.0559 -0.21041 0.05833 -0.20926 C 0.06041 -0.20833 0.06597 -0.20601 0.06805 -0.20555 C 0.07482 -0.20463 0.08194 -0.20439 0.08888 -0.2037 C 0.09531 -0.20254 0.10173 -0.20092 0.10833 -0.2 C 0.1151 -0.19907 0.12222 -0.19884 0.12916 -0.19814 C 0.1342 -0.19768 0.13923 -0.19699 0.14444 -0.19629 L 0.21666 -0.2 C 0.22031 -0.20023 0.22413 -0.20046 0.22777 -0.20185 C 0.2427 -0.2081 0.23507 -0.20879 0.24722 -0.21851 C 0.25017 -0.22106 0.25364 -0.22199 0.25694 -0.22407 C 0.26197 -0.22754 0.26684 -0.23217 0.27222 -0.23518 C 0.27864 -0.23889 0.30798 -0.24884 0.31805 -0.26296 C 0.3309 -0.28148 0.33871 -0.30879 0.34444 -0.33148 C 0.34618 -0.33889 0.34774 -0.34652 0.35 -0.3537 C 0.36371 -0.39953 0.3493 -0.34398 0.35833 -0.37963 C 0.35694 -0.40139 0.35625 -0.42291 0.35416 -0.44444 C 0.35329 -0.45139 0.35034 -0.46319 0.34583 -0.46851 C 0.34322 -0.47152 0.3401 -0.47338 0.3375 -0.47592 C 0.33385 -0.47939 0.33055 -0.48356 0.32638 -0.48518 C 0.32222 -0.4868 0.31788 -0.48726 0.31388 -0.48889 C 0.29132 -0.49768 0.31284 -0.49236 0.29444 -0.49629 C 0.29201 -0.49768 0.28975 -0.49907 0.2875 -0.5 C 0.27638 -0.50393 0.26753 -0.50092 0.25555 -0.5 C 0.25312 -0.49884 0.25069 -0.49814 0.24861 -0.49629 C 0.24444 -0.49305 0.24357 -0.48889 0.24166 -0.48333 C 0.24201 -0.47916 0.24218 -0.47453 0.24305 -0.47037 C 0.24496 -0.46064 0.24583 -0.46504 0.25 -0.4574 C 0.25104 -0.45532 0.25156 -0.45231 0.25277 -0.45 C 0.25382 -0.44791 0.25538 -0.44629 0.25694 -0.44444 C 0.26197 -0.43865 0.26232 -0.43912 0.26805 -0.43518 C 0.27447 -0.43773 0.28125 -0.43889 0.2875 -0.44259 C 0.28958 -0.44398 0.2901 -0.44768 0.29166 -0.45 C 0.29375 -0.45324 0.29635 -0.45601 0.29861 -0.45926 C 0.3059 -0.47037 0.29965 -0.46319 0.30694 -0.47592 C 0.30798 -0.47801 0.30972 -0.47963 0.31111 -0.48148 C 0.31284 -0.48889 0.3151 -0.49629 0.31666 -0.5037 C 0.31961 -0.51967 0.31944 -0.52824 0.32083 -0.54444 C 0.32118 -0.54953 0.3217 -0.55439 0.32222 -0.55926 C 0.3217 -0.58402 0.32152 -0.60879 0.32083 -0.63333 C 0.32066 -0.63773 0.32031 -0.64213 0.31944 -0.64629 C 0.31892 -0.64838 0.3177 -0.65023 0.31666 -0.65185 C 0.31527 -0.65393 0.31406 -0.65625 0.3125 -0.6574 C 0.31076 -0.65879 0.29913 -0.66111 0.29861 -0.66111 C 0.29392 -0.66226 0.28923 -0.66365 0.28472 -0.66481 C 0.28229 -0.66551 0.28003 -0.66643 0.27777 -0.66666 C 0.25833 -0.66967 0.26944 -0.66828 0.24444 -0.67037 C 0.24114 -0.67361 0.23819 -0.67708 0.23472 -0.67963 C 0.23211 -0.68148 0.22899 -0.68217 0.22638 -0.68333 C 0.22257 -0.68518 0.21892 -0.6875 0.21527 -0.68889 C 0.2085 -0.69143 0.20121 -0.69305 0.19444 -0.69444 C 0.19201 -0.69629 0.18993 -0.69861 0.1875 -0.7 C 0.18559 -0.70115 0.18368 -0.70115 0.18194 -0.70185 C 0.17899 -0.70301 0.17621 -0.70393 0.17361 -0.70555 C 0.17204 -0.70648 0.17083 -0.7081 0.16944 -0.70926 C 0.16597 -0.71203 0.16336 -0.71342 0.15972 -0.71481 C 0.1559 -0.7162 0.15225 -0.71805 0.14861 -0.71851 L 0.11944 -0.72222 C 0.0967 -0.72824 0.10989 -0.72546 0.0625 -0.72222 C 0.06093 -0.72222 0.05954 -0.72129 0.05833 -0.72037 C 0.05399 -0.71713 0.05052 -0.71088 0.04583 -0.70926 C 0.04392 -0.70856 0.04201 -0.7081 0.04027 -0.7074 C 0.03871 -0.70694 0.0375 -0.70601 0.03611 -0.70555 C 0.03368 -0.70486 0.03142 -0.70439 0.02916 -0.7037 C 0.02725 -0.70254 0.02552 -0.70092 0.02361 -0.7 C 0.02135 -0.69907 0.01892 -0.69884 0.01666 -0.69814 C 0.0151 -0.69768 0.01388 -0.69676 0.0125 -0.69629 C 0.01059 -0.6956 0.00868 -0.69514 0.00694 -0.69444 L -0.00139 -0.68703 C -0.00278 -0.68588 -0.00434 -0.68472 -0.00556 -0.68333 C -0.00747 -0.68148 -0.00955 -0.68009 -0.01112 -0.67777 C -0.01598 -0.67129 -0.01233 -0.67384 -0.01528 -0.66666 C -0.01928 -0.65764 -0.02032 -0.65926 -0.02639 -0.65185 C -0.02934 -0.64838 -0.0316 -0.64398 -0.03473 -0.64074 C -0.04098 -0.63472 -0.04792 -0.62986 -0.05417 -0.62407 C -0.07934 -0.60185 -0.05035 -0.62546 -0.07223 -0.60926 C -0.07709 -0.60578 -0.07848 -0.60277 -0.08334 -0.59814 C -0.08559 -0.59606 -0.08803 -0.59421 -0.09028 -0.59259 C -0.09566 -0.58912 -0.09671 -0.58958 -0.10139 -0.58703 C -0.11459 -0.58055 -0.10209 -0.58657 -0.11667 -0.57777 C -0.12223 -0.57453 -0.13334 -0.56851 -0.13334 -0.56851 C -0.15018 -0.54629 -0.13039 -0.57152 -0.14306 -0.5574 C -0.14462 -0.55578 -0.14566 -0.55324 -0.14723 -0.55185 L -0.15973 -0.54629 L -0.16389 -0.54444 C -0.17639 -0.54514 -0.18907 -0.54537 -0.20139 -0.54629 C -0.21094 -0.54722 -0.2033 -0.54861 -0.21112 -0.55 C -0.21632 -0.55092 -0.22136 -0.55139 -0.22639 -0.55185 C -0.22882 -0.55254 -0.23125 -0.55254 -0.23334 -0.5537 C -0.24862 -0.56296 -0.23612 -0.55833 -0.24584 -0.56481 C -0.24775 -0.5662 -0.24948 -0.56759 -0.25139 -0.56851 C -0.25365 -0.56967 -0.25608 -0.56967 -0.25834 -0.57037 C -0.2599 -0.57083 -0.26112 -0.57176 -0.2625 -0.57222 C -0.26389 -0.57407 -0.26546 -0.57592 -0.26667 -0.57777 C -0.26875 -0.58101 -0.27118 -0.58726 -0.27223 -0.59074 C -0.27344 -0.59444 -0.27414 -0.59814 -0.275 -0.60185 C -0.27553 -0.6037 -0.2757 -0.60578 -0.27639 -0.6074 C -0.28004 -0.61458 -0.27865 -0.61088 -0.28056 -0.61851 C -0.28021 -0.63703 -0.28004 -0.65555 -0.27917 -0.67407 C -0.27917 -0.67615 -0.27917 -0.6787 -0.27778 -0.67963 C -0.27066 -0.68495 -0.24671 -0.68495 -0.24306 -0.68518 C -0.2441 -0.68703 -0.24514 -0.68889 -0.24584 -0.69074 C -0.24827 -0.69722 -0.24723 -0.70532 -0.24723 -0.68333 L -0.24723 -0.68333 " pathEditMode="relative" ptsTypes="AAAAAAAAAAAAAAAAAAAAAAAAAAAAAAAAAAAAAAAAAAAAAAAAAAAAAAAAAAAAAAAAAAAA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426 L 0.01823 0.04283 C 0.01493 0.0382 0.01145 0.03403 0.0085 0.02963 C 0.00694 0.02732 0.0059 0.02431 0.00434 0.02222 C -0.00052 0.01574 -0.00035 0.01736 -0.00539 0.01482 C -0.02518 0.00463 -0.01302 0.00903 -0.03316 0.00371 C -0.03976 -2.59259E-6 -0.04636 -0.00324 -0.05261 -0.0074 C -0.05539 -0.00926 -0.05851 -0.01065 -0.06094 -0.01296 C -0.06598 -0.01759 -0.07066 -0.02222 -0.07483 -0.02778 C -0.07743 -0.03125 -0.08195 -0.03865 -0.08594 -0.04074 C -0.08785 -0.0419 -0.08976 -0.0419 -0.0915 -0.04259 C -0.09393 -0.04375 -0.09618 -0.0456 -0.09844 -0.04629 C -0.1007 -0.04722 -0.11511 -0.04977 -0.1165 -0.05 C -0.11789 -0.05069 -0.11927 -0.05139 -0.12066 -0.05185 C -0.12257 -0.05278 -0.12448 -0.05301 -0.12622 -0.0537 C -0.1283 -0.05486 -0.12986 -0.05648 -0.13177 -0.0574 C -0.13455 -0.05903 -0.1375 -0.05949 -0.14011 -0.06111 C -0.14289 -0.06296 -0.14671 -0.06597 -0.14983 -0.06666 C -0.15365 -0.06759 -0.1573 -0.06782 -0.16094 -0.06852 C -0.16476 -0.06967 -0.17205 -0.07222 -0.17205 -0.07199 C -0.17396 -0.07407 -0.17605 -0.07569 -0.17761 -0.07778 C -0.17917 -0.07986 -0.18455 -0.08889 -0.18594 -0.09259 C -0.18802 -0.09745 -0.18976 -0.10254 -0.1915 -0.1074 C -0.19254 -0.10995 -0.19271 -0.11342 -0.19427 -0.11481 L -0.19844 -0.11852 C -0.19948 -0.12037 -0.2 -0.12268 -0.20122 -0.12407 C -0.20243 -0.12546 -0.20417 -0.12523 -0.20539 -0.12592 C -0.2073 -0.12708 -0.20921 -0.12847 -0.21094 -0.12963 C -0.20938 -0.13403 -0.2033 -0.15139 -0.19983 -0.1574 C -0.19618 -0.16412 -0.1941 -0.16389 -0.18872 -0.16852 C -0.18681 -0.17037 -0.18525 -0.17291 -0.18316 -0.17407 C -0.1816 -0.17523 -0.17952 -0.175 -0.17761 -0.17592 C -0.17483 -0.17754 -0.1724 -0.18078 -0.16927 -0.18148 C -0.16389 -0.1831 -0.15816 -0.18287 -0.15261 -0.18333 C -0.14427 -0.18287 -0.13577 -0.18426 -0.12761 -0.18148 C -0.1257 -0.18102 -0.12587 -0.17662 -0.12483 -0.17407 C -0.12205 -0.16759 -0.12084 -0.16528 -0.11789 -0.15926 C -0.11372 -0.13634 -0.12049 -0.17245 -0.11372 -0.14074 C -0.11268 -0.13588 -0.11094 -0.12592 -0.11094 -0.12569 C -0.11129 -0.11967 -0.11111 -0.10208 -0.11372 -0.09259 C -0.11459 -0.09004 -0.1158 -0.08796 -0.1165 -0.08518 C -0.11719 -0.08287 -0.11736 -0.08032 -0.11789 -0.07778 C -0.11875 -0.07523 -0.1198 -0.07291 -0.12066 -0.07037 C -0.12327 -0.06481 -0.125 -0.06157 -0.13039 -0.05926 C -0.13976 -0.05578 -0.15573 -0.05486 -0.16511 -0.0537 L -0.19566 -0.05555 C -0.20226 -0.05625 -0.20868 -0.05625 -0.21511 -0.0574 C -0.22014 -0.05833 -0.22848 -0.0618 -0.23316 -0.06481 C -0.23559 -0.06643 -0.23802 -0.06852 -0.24011 -0.07037 C -0.24219 -0.07222 -0.2441 -0.07384 -0.24566 -0.07592 C -0.2474 -0.07824 -0.24861 -0.08102 -0.24983 -0.08333 C -0.25087 -0.08518 -0.25157 -0.0875 -0.25261 -0.08889 C -0.25382 -0.09051 -0.25539 -0.09143 -0.25677 -0.09259 C -0.25782 -0.09514 -0.25782 -0.09884 -0.25955 -0.1 C -0.26563 -0.10416 -0.27275 -0.10463 -0.279 -0.1074 C -0.28299 -0.10926 -0.29046 -0.11227 -0.29427 -0.11481 C -0.29671 -0.11643 -0.29896 -0.11852 -0.30122 -0.12037 C -0.30504 -0.12916 -0.30799 -0.13842 -0.31233 -0.14629 C -0.31476 -0.15069 -0.31736 -0.15486 -0.31927 -0.15926 C -0.32518 -0.17245 -0.32257 -0.17338 -0.33039 -0.18148 C -0.33264 -0.18379 -0.33525 -0.18495 -0.33733 -0.18703 C -0.33941 -0.18935 -0.3408 -0.19236 -0.34289 -0.19444 C -0.34462 -0.19629 -0.34688 -0.19653 -0.34844 -0.19815 C -0.35209 -0.20208 -0.35816 -0.21111 -0.35816 -0.21088 C -0.35868 -0.21296 -0.35921 -0.21481 -0.35955 -0.21666 C -0.36059 -0.22176 -0.36233 -0.23148 -0.36233 -0.23125 C -0.36181 -0.25509 -0.36858 -0.27569 -0.35539 -0.29074 C -0.35434 -0.29213 -0.35261 -0.29213 -0.35122 -0.29259 C -0.34809 -0.29583 -0.34497 -0.29907 -0.3415 -0.30185 C -0.33785 -0.30509 -0.33577 -0.30578 -0.33177 -0.3074 C -0.32952 -0.30995 -0.32709 -0.31203 -0.32483 -0.31481 C -0.31927 -0.32245 -0.3257 -0.32129 -0.31511 -0.32778 C -0.30139 -0.33657 -0.29861 -0.33518 -0.28455 -0.33703 C -0.25625 -0.34143 -0.29254 -0.33819 -0.23455 -0.34074 L -0.17344 -0.33703 C -0.17153 -0.33703 -0.1698 -0.33611 -0.16789 -0.33518 C -0.16233 -0.33287 -0.15677 -0.33078 -0.15122 -0.32778 C -0.14705 -0.32569 -0.14323 -0.32222 -0.13872 -0.32037 C -0.13334 -0.31852 -0.12761 -0.31828 -0.12205 -0.31666 C -0.1165 -0.31528 -0.11111 -0.31296 -0.10539 -0.31111 C -0.10139 -0.30995 -0.09705 -0.30879 -0.09289 -0.3074 C -0.09063 -0.30555 -0.08855 -0.30347 -0.08594 -0.30185 C -0.08108 -0.29884 -0.07709 -0.29815 -0.07205 -0.29629 C -0.0625 -0.29282 -0.05452 -0.28912 -0.04427 -0.28703 C -0.03785 -0.28588 -0.03143 -0.28588 -0.02483 -0.28518 C -0.02032 -0.28333 -0.0158 -0.28125 -0.01094 -0.27963 L 0.00711 -0.27407 C 0.00902 -0.27315 0.01059 -0.27153 0.01267 -0.27037 C 0.01441 -0.26967 0.01632 -0.26967 0.01823 -0.26852 C 0.02291 -0.26597 0.02708 -0.26134 0.03211 -0.25926 C 0.03524 -0.2581 0.03854 -0.25717 0.04184 -0.25555 C 0.06076 -0.24676 0.06857 -0.24398 0.0835 -0.23148 C 0.09288 -0.22384 0.10225 -0.2162 0.11128 -0.2074 C 0.11823 -0.20069 0.12361 -0.18912 0.13211 -0.18703 C 0.13767 -0.18588 0.14323 -0.18518 0.14878 -0.18333 C 0.1552 -0.18148 0.16163 -0.17847 0.16823 -0.17592 C 0.17361 -0.17407 0.17934 -0.17245 0.18489 -0.17037 C 0.1927 -0.16759 0.20052 -0.16435 0.2085 -0.16111 C 0.21163 -0.15995 0.2151 -0.15949 0.21823 -0.1574 C 0.221 -0.15555 0.22343 -0.15324 0.22656 -0.15185 C 0.22968 -0.15069 0.23298 -0.15069 0.23628 -0.15 C 0.25382 -0.14745 0.25781 -0.14768 0.27934 -0.14629 C 0.28524 -0.14514 0.29132 -0.14352 0.29739 -0.14259 C 0.32934 -0.13865 0.3651 -0.1419 0.396 -0.14259 L 0.4085 -0.14629 C 0.41215 -0.14768 0.41597 -0.14838 0.41961 -0.15 C 0.42118 -0.15092 0.42239 -0.15231 0.42378 -0.1537 C 0.42604 -0.15648 0.42934 -0.16111 0.43073 -0.16481 C 0.4335 -0.17361 0.43333 -0.17662 0.43489 -0.18518 C 0.43524 -0.18773 0.43576 -0.19028 0.43628 -0.19259 C 0.43663 -0.2037 0.43663 -0.21504 0.43767 -0.22592 C 0.43802 -0.22986 0.43958 -0.23333 0.44045 -0.23703 C 0.44166 -0.24305 0.44253 -0.2537 0.44323 -0.25926 C 0.44357 -0.2699 0.44392 -0.28032 0.44461 -0.29074 C 0.44479 -0.29467 0.44548 -0.29815 0.446 -0.30185 C 0.44652 -0.3074 0.44687 -0.31296 0.44739 -0.31852 C 0.44826 -0.33403 0.45 -0.36481 0.45 -0.36458 C 0.44895 -0.40486 0.45 -0.4037 0.44739 -0.43148 C 0.44687 -0.43588 0.44652 -0.44028 0.446 -0.44444 C 0.44566 -0.44699 0.44514 -0.44953 0.44461 -0.45185 C 0.44132 -0.46319 0.44114 -0.45625 0.43906 -0.47037 C 0.43854 -0.47361 0.43819 -0.47662 0.43767 -0.47963 C 0.43715 -0.48171 0.43663 -0.48333 0.43628 -0.48518 C 0.43559 -0.48842 0.43541 -0.49143 0.43489 -0.49444 C 0.43402 -0.49838 0.43368 -0.50231 0.43211 -0.50555 C 0.43107 -0.5074 0.43055 -0.50972 0.42934 -0.51111 C 0.42673 -0.51412 0.42378 -0.5162 0.421 -0.51852 L 0.41684 -0.52222 C 0.41545 -0.52361 0.41371 -0.52453 0.41267 -0.52592 C 0.40607 -0.53472 0.40954 -0.5294 0.40295 -0.54259 C 0.40191 -0.54444 0.40156 -0.54699 0.40017 -0.54815 C 0.39878 -0.54953 0.39739 -0.55115 0.396 -0.55185 C 0.39323 -0.55347 0.39045 -0.5544 0.38767 -0.55555 C 0.38628 -0.55625 0.38472 -0.55671 0.3835 -0.5574 C 0.38159 -0.55879 0.37986 -0.56018 0.37795 -0.56111 C 0.37517 -0.56273 0.37204 -0.56273 0.36961 -0.56481 C 0.36823 -0.5662 0.36701 -0.56805 0.36545 -0.56852 C 0.36215 -0.5699 0.35885 -0.5699 0.35573 -0.57037 C 0.35434 -0.57106 0.35295 -0.57222 0.35156 -0.57222 C 0.34166 -0.57222 0.3467 -0.56713 0.34739 -0.55555 C 0.34757 -0.55069 0.34739 -0.54583 0.34739 -0.54074 L 0.34739 -0.54051 " pathEditMode="relative" rAng="0" ptsTypes="AAAAAAAAAAAAAAAAAAAAAAAAAAAAAAAAAAAAAAAAAAAAAAAAAAAAAAAAAAAAAAAAAAAAAAAAAAAAAAAAAAAAAAAAAAAAAA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-3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69 L 0.00035 0.01713 C -1.11022E-16 0.01643 -0.01285 -0.00579 -0.01354 -0.00903 L -0.01632 -0.01991 L -0.01771 -0.0257 C -0.01771 -0.02801 -0.02049 -0.06134 -0.01354 -0.07199 C -0.01215 -0.07454 -0.0099 -0.07593 -0.00799 -0.07732 C -0.00538 -0.08033 -0.00278 -0.08333 0.00035 -0.08496 C 0.00417 -0.08727 0.00851 -0.0875 0.01267 -0.08866 C 0.02309 -0.0963 0.02326 -0.09699 0.0349 -0.10347 C 0.03767 -0.10509 0.04063 -0.10602 0.0434 -0.10718 C 0.04566 -0.10833 0.04792 -0.11019 0.05017 -0.11088 C 0.05295 -0.11204 0.0559 -0.11227 0.05868 -0.11273 C 0.06406 -0.11551 0.06927 -0.11875 0.07517 -0.11991 C 0.08038 -0.1213 0.08542 -0.1213 0.09045 -0.12176 C 0.09566 -0.12292 0.10608 -0.12477 0.11146 -0.1257 C 0.11424 -0.12639 0.11684 -0.12685 0.11962 -0.12755 C 0.17222 -0.12639 0.21997 -0.12315 0.27257 -0.1294 C 0.27448 -0.1294 0.27535 -0.1331 0.27674 -0.13496 L 0.2809 -0.15162 L 0.28229 -0.15695 C 0.28177 -0.17153 0.28194 -0.18565 0.2809 -0.19954 C 0.28056 -0.20255 0.27951 -0.20533 0.27813 -0.20718 C 0.27014 -0.21783 0.27049 -0.21227 0.26146 -0.21806 C 0.25868 -0.22037 0.25573 -0.22176 0.25313 -0.22384 C 0.25069 -0.2257 0.24844 -0.22755 0.24618 -0.2294 C 0.24167 -0.23727 0.23715 -0.24653 0.22951 -0.24977 C 0.22205 -0.25301 0.21476 -0.25695 0.20729 -0.2588 C 0.19149 -0.26389 0.19896 -0.26204 0.18507 -0.26458 C 0.18264 -0.26574 0.18038 -0.26713 0.17813 -0.26829 C 0.16493 -0.27408 0.17899 -0.26644 0.16823 -0.27199 C 0.16007 -0.27593 0.16337 -0.27523 0.1559 -0.27732 C 0.15 -0.27917 0.14531 -0.28033 0.13906 -0.28102 C 0.13455 -0.28218 0.12986 -0.28241 0.12535 -0.28287 C 0.1151 -0.2875 0.11979 -0.28565 0.11146 -0.28866 C 0.10851 -0.29445 0.10799 -0.29514 0.10573 -0.30139 C 0.10521 -0.30324 0.10486 -0.30533 0.10451 -0.30718 C 0.10313 -0.31158 0.10087 -0.31945 0.09878 -0.32361 C 0.09757 -0.32639 0.09635 -0.32894 0.09462 -0.33125 C 0.09167 -0.33519 0.08438 -0.34097 0.0809 -0.34213 C 0.0776 -0.34352 0.07431 -0.34352 0.07118 -0.34421 C 0.06771 -0.34491 0.06215 -0.34676 0.05868 -0.34792 C 0.05226 -0.35046 0.05469 -0.3507 0.04601 -0.35162 C 0.03125 -0.35301 0.01649 -0.3544 0.00156 -0.35509 C -0.01076 -0.35625 -0.02326 -0.35671 -0.03576 -0.35695 C -0.04514 -0.35833 -0.05312 -0.35926 -0.06215 -0.3625 C -0.07066 -0.36574 -0.07899 -0.36968 -0.08715 -0.37361 C -0.09115 -0.3757 -0.10243 -0.38218 -0.1066 -0.38658 C -0.1092 -0.38935 -0.11111 -0.39306 -0.11354 -0.39583 C -0.11528 -0.39815 -0.11736 -0.39954 -0.1191 -0.40139 C -0.12604 -0.40926 -0.12483 -0.41343 -0.13715 -0.41806 C -0.14045 -0.41945 -0.14375 -0.4206 -0.14687 -0.42176 C -0.15122 -0.42361 -0.15521 -0.42639 -0.15955 -0.42732 C -0.16406 -0.42871 -0.19878 -0.43102 -0.19965 -0.43102 C -0.21406 -0.42986 -0.22847 -0.42986 -0.24271 -0.42732 C -0.25399 -0.42546 -0.27604 -0.41806 -0.27604 -0.41783 C -0.2849 -0.40972 -0.2974 -0.39838 -0.30382 -0.38843 C -0.30712 -0.38357 -0.3099 -0.37801 -0.31354 -0.37361 C -0.31597 -0.37107 -0.31927 -0.37037 -0.32187 -0.36806 C -0.34948 -0.34676 -0.31059 -0.37361 -0.33993 -0.35695 C -0.34566 -0.35417 -0.35104 -0.34977 -0.3566 -0.34607 L -0.36215 -0.34213 C -0.36406 -0.34097 -0.36615 -0.34028 -0.36771 -0.33843 L -0.37187 -0.33472 C -0.37378 -0.33125 -0.37656 -0.32616 -0.37743 -0.32176 C -0.37917 -0.31482 -0.38003 -0.29236 -0.38021 -0.28866 C -0.37934 -0.27871 -0.38021 -0.26829 -0.37743 -0.2588 C -0.37326 -0.24398 -0.35747 -0.2382 -0.34965 -0.2294 C -0.3441 -0.22315 -0.33924 -0.21597 -0.33299 -0.21088 C -0.32865 -0.20718 -0.32517 -0.2044 -0.32049 -0.20139 C -0.30625 -0.19329 -0.32934 -0.20857 -0.31076 -0.19583 C -0.24965 -0.20139 -0.26372 -0.19005 -0.23299 -0.20903 C -0.23021 -0.21088 -0.22726 -0.21227 -0.22465 -0.21482 C -0.2217 -0.21736 -0.21927 -0.2206 -0.21632 -0.22384 C -0.21233 -0.22824 -0.20677 -0.23333 -0.20243 -0.23658 C -0.19931 -0.23958 -0.19618 -0.24213 -0.19271 -0.24421 C -0.18733 -0.24722 -0.17622 -0.25162 -0.17622 -0.25116 C -0.17431 -0.25347 -0.1724 -0.25556 -0.17066 -0.25695 C -0.16597 -0.26134 -0.16476 -0.26134 -0.16076 -0.26829 C -0.15955 -0.27037 -0.15885 -0.27338 -0.15799 -0.27546 C -0.15642 -0.28056 -0.15608 -0.28496 -0.15521 -0.29051 C -0.15486 -0.30023 -0.15434 -0.31042 -0.15382 -0.31991 C -0.15295 -0.33704 -0.15122 -0.35324 -0.15104 -0.37014 C -0.15087 -0.40579 -0.15174 -0.44167 -0.15243 -0.47732 C -0.1526 -0.48125 -0.15503 -0.49144 -0.15799 -0.49236 C -0.16667 -0.4956 -0.17569 -0.49491 -0.18437 -0.49583 C -0.18681 -0.49746 -0.18906 -0.49838 -0.19132 -0.49954 C -0.19323 -0.50093 -0.19497 -0.50255 -0.19687 -0.50347 C -0.19965 -0.50509 -0.2026 -0.50579 -0.20521 -0.50741 C -0.20851 -0.5088 -0.21163 -0.51111 -0.21493 -0.51273 C -0.2191 -0.51458 -0.22344 -0.51505 -0.22743 -0.51621 C -0.23177 -0.51806 -0.23576 -0.5206 -0.23993 -0.52199 C -0.25312 -0.52708 -0.24062 -0.51968 -0.2566 -0.52732 C -0.27274 -0.53542 -0.25226 -0.52801 -0.26771 -0.5331 C -0.27014 -0.53496 -0.2724 -0.53727 -0.27465 -0.53843 C -0.27604 -0.53935 -0.2776 -0.53982 -0.27882 -0.54051 C -0.28594 -0.54514 -0.28472 -0.54607 -0.29132 -0.55 C -0.29705 -0.55278 -0.29983 -0.55347 -0.30521 -0.55509 C -0.30712 -0.55764 -0.30885 -0.56019 -0.31076 -0.56273 C -0.31302 -0.56528 -0.31597 -0.56713 -0.31771 -0.56991 C -0.32292 -0.57894 -0.32674 -0.58912 -0.3316 -0.59769 C -0.33299 -0.60023 -0.33455 -0.60255 -0.33576 -0.60509 C -0.33698 -0.60764 -0.33767 -0.61019 -0.33854 -0.6125 C -0.33993 -0.61574 -0.34132 -0.61875 -0.34271 -0.62176 C -0.34375 -0.62384 -0.34497 -0.62546 -0.34549 -0.62732 C -0.3467 -0.63102 -0.34722 -0.63496 -0.34826 -0.63843 C -0.34948 -0.64236 -0.35104 -0.64583 -0.35243 -0.64954 C -0.35295 -0.65509 -0.35312 -0.66088 -0.35382 -0.66621 C -0.35451 -0.67107 -0.3559 -0.67523 -0.3566 -0.6794 C -0.35781 -0.68542 -0.35851 -0.69167 -0.35937 -0.69769 C -0.35903 -0.7125 -0.35955 -0.72778 -0.35799 -0.74213 C -0.35729 -0.75 -0.35399 -0.75695 -0.35243 -0.76435 C -0.34948 -0.7794 -0.35139 -0.78519 -0.3441 -0.79769 C -0.34062 -0.80394 -0.3375 -0.81273 -0.3316 -0.81435 L -0.30799 -0.82176 C -0.29271 -0.82708 -0.28767 -0.82986 -0.27326 -0.83287 C -0.26806 -0.83403 -0.25 -0.83611 -0.24549 -0.83658 L -0.01354 -0.83287 C -0.00017 -0.83264 0.03941 -0.83009 0.05451 -0.82917 C 0.07517 -0.82246 0.06233 -0.82593 0.09618 -0.82176 L 0.11267 -0.81991 C 0.11684 -0.81875 0.12101 -0.81736 0.12535 -0.81621 C 0.12847 -0.81551 0.13177 -0.81551 0.1349 -0.81435 C 0.13698 -0.81366 0.13872 -0.81204 0.14063 -0.81065 C 0.14375 -0.80833 0.14688 -0.80556 0.15017 -0.80324 C 0.15295 -0.80162 0.1559 -0.80093 0.15851 -0.79954 C 0.17413 -0.78403 0.15226 -0.80486 0.1724 -0.79028 C 0.17691 -0.78727 0.18056 -0.78218 0.18507 -0.77917 C 0.18889 -0.77662 0.1934 -0.77616 0.19757 -0.77361 C 0.20087 -0.77176 0.20382 -0.76875 0.20729 -0.76621 C 0.21267 -0.7625 0.21892 -0.76019 0.22396 -0.75509 C 0.23021 -0.74884 0.23021 -0.74861 0.23785 -0.74213 C 0.23941 -0.74097 0.24774 -0.73403 0.25035 -0.73287 C 0.25295 -0.73195 0.2559 -0.73171 0.25868 -0.73102 C 0.27309 -0.72315 0.26372 -0.72662 0.2809 -0.72361 C 0.28733 -0.72269 0.30035 -0.72014 0.30035 -0.71968 C 0.30174 -0.71945 0.30295 -0.71875 0.30451 -0.71806 C 0.30625 -0.71759 0.30816 -0.71759 0.31007 -0.71621 C 0.31146 -0.71551 0.31267 -0.71366 0.31424 -0.7125 C 0.31545 -0.71204 0.31701 -0.71158 0.3184 -0.71088 C 0.32517 -0.70185 0.32031 -0.70949 0.32535 -0.69769 C 0.32795 -0.69167 0.3316 -0.68611 0.33368 -0.6794 C 0.33542 -0.67315 0.33715 -0.66597 0.34063 -0.66065 C 0.34167 -0.65903 0.3434 -0.65857 0.34479 -0.65695 C 0.34722 -0.65417 0.34913 -0.6507 0.35174 -0.64769 C 0.35816 -0.64005 0.35608 -0.64491 0.36128 -0.63658 C 0.36823 -0.62616 0.3684 -0.62083 0.37396 -0.60509 C 0.37483 -0.59769 0.37535 -0.59051 0.37656 -0.5831 C 0.3776 -0.57801 0.37951 -0.57315 0.3809 -0.56806 C 0.38177 -0.56458 0.38281 -0.56111 0.38351 -0.55695 C 0.38455 -0.55278 0.38576 -0.54097 0.38646 -0.53658 C 0.38681 -0.5338 0.38733 -0.53056 0.38767 -0.52732 C 0.38733 -0.44051 0.38733 -0.35324 0.38646 -0.26644 C 0.38628 -0.26458 0.38559 -0.2625 0.38507 -0.26065 C 0.38299 -0.2544 0.38142 -0.25116 0.37813 -0.24607 C 0.37674 -0.24421 0.37517 -0.24236 0.37396 -0.24028 C 0.37274 -0.23889 0.3724 -0.23658 0.37118 -0.23472 L 0.35868 -0.22384 L 0.35434 -0.22037 C 0.35313 -0.21875 0.35191 -0.21736 0.35017 -0.21621 L 0.34618 -0.21482 C 0.34514 -0.21273 0.34479 -0.21042 0.3434 -0.20903 C 0.3408 -0.20718 0.33785 -0.20648 0.33507 -0.20533 C 0.33368 -0.20463 0.33229 -0.20394 0.3309 -0.20347 C 0.32847 -0.20278 0.32604 -0.20278 0.32396 -0.20139 C 0.32344 -0.20139 0.32396 -0.20023 0.32396 -0.19954 L 0.32396 -0.19954 " pathEditMode="relative" rAng="0" ptsTypes="AAAAAAAAAAAAAAAAAAAAAAAAAAAAAAAAAAAAAAAAAAAAAAAAAAAAAAAAAAAAAAAAAAAAAAAAAAAAAAAAAAAAAAAAAAAAAAAAAAAAAAAAAAAAAA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-4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2268 L -0.00035 0.02291 C -0.00295 0.01527 -0.00573 0.0081 -0.00747 0.00046 C -0.00955 -0.00973 -0.00885 -0.03172 -0.00747 -0.04028 C -0.00677 -0.04329 -0.00486 -0.04561 -0.00313 -0.04769 C 0.00156 -0.0544 0.00799 -0.05857 0.01198 -0.06621 C 0.01458 -0.07153 0.01649 -0.07755 0.0191 -0.08288 C 0.02101 -0.0875 0.02361 -0.09144 0.02604 -0.09584 C 0.03108 -0.10625 0.03507 -0.11783 0.04271 -0.12547 C 0.0467 -0.12987 0.05174 -0.13195 0.0566 -0.13473 C 0.06337 -0.13889 0.08021 -0.14746 0.08698 -0.14954 C 0.09149 -0.15116 0.10712 -0.15394 0.11354 -0.1551 C 0.11615 -0.15695 0.11875 -0.15926 0.12187 -0.16065 C 0.12361 -0.16158 0.13594 -0.16413 0.13715 -0.16436 C 0.14167 -0.16575 0.14635 -0.16737 0.15104 -0.16806 L 0.16076 -0.16991 C 0.16458 -0.17061 0.1691 -0.17084 0.17309 -0.17176 C 0.17951 -0.17338 0.18611 -0.175 0.19253 -0.17732 C 0.19635 -0.17871 0.19965 -0.18172 0.20382 -0.18288 C 0.20677 -0.18403 0.21024 -0.18403 0.21354 -0.18473 C 0.21528 -0.18519 0.21719 -0.18588 0.2191 -0.18658 C 0.22187 -0.18774 0.22483 -0.1882 0.22743 -0.19028 C 0.23663 -0.19862 0.22587 -0.19005 0.23715 -0.19584 C 0.25469 -0.20533 0.23524 -0.19815 0.2566 -0.20695 C 0.26007 -0.20857 0.26406 -0.20903 0.26771 -0.21065 C 0.27049 -0.21227 0.27309 -0.21482 0.27604 -0.21621 C 0.27778 -0.21737 0.27969 -0.21737 0.2816 -0.21806 C 0.28299 -0.21875 0.28437 -0.21945 0.28576 -0.21991 C 0.29583 -0.21945 0.30608 -0.21922 0.31632 -0.21806 C 0.3191 -0.21783 0.32187 -0.21783 0.32465 -0.21621 C 0.32674 -0.21528 0.32812 -0.2125 0.33021 -0.21065 C 0.33194 -0.20926 0.33403 -0.20857 0.33576 -0.20695 C 0.33733 -0.20556 0.33871 -0.20348 0.33993 -0.20139 C 0.34132 -0.19885 0.34809 -0.18496 0.34965 -0.18102 C 0.35017 -0.1794 0.35052 -0.17732 0.35104 -0.17547 C 0.34965 -0.14468 0.35104 -0.11343 0.34687 -0.08288 C 0.34583 -0.07616 0.3401 -0.07176 0.33576 -0.06806 C 0.32326 -0.05811 0.31024 -0.04954 0.29687 -0.04213 C 0.28594 -0.03635 0.26267 -0.02963 0.24965 -0.02547 C 0.22257 -0.02963 0.2026 -0.02871 0.17882 -0.04213 C 0.16128 -0.05232 0.16406 -0.05533 0.14965 -0.06806 C 0.14566 -0.07176 0.14115 -0.07431 0.13715 -0.07732 C 0.13333 -0.08033 0.12969 -0.08426 0.12587 -0.08658 C 0.11545 -0.09352 0.10486 -0.09977 0.0941 -0.1051 C 0.07604 -0.11413 0.06944 -0.11227 0.05382 -0.12362 C 0.04566 -0.12963 0.04045 -0.13774 0.03437 -0.14584 C 0.03194 -0.15325 0.02483 -0.17408 0.02326 -0.18102 C 0.02222 -0.18542 0.02222 -0.18982 0.0217 -0.19399 C 0.02101 -0.19908 0.01996 -0.20394 0.0191 -0.2088 C 0.02083 -0.23612 0.02101 -0.26343 0.02465 -0.29028 C 0.02535 -0.29676 0.02882 -0.30186 0.0316 -0.30695 C 0.03681 -0.3176 0.04288 -0.32778 0.05104 -0.33473 C 0.06858 -0.35047 0.06354 -0.3419 0.0816 -0.3551 C 0.08507 -0.35788 0.08767 -0.36158 0.09132 -0.36436 C 0.10104 -0.37292 0.10226 -0.37061 0.11076 -0.38288 C 0.11285 -0.38635 0.11424 -0.39051 0.11615 -0.39399 C 0.11927 -0.39977 0.12292 -0.4051 0.12587 -0.41065 C 0.12847 -0.41551 0.12969 -0.42153 0.13299 -0.42547 C 0.13542 -0.42871 0.13941 -0.42871 0.14271 -0.43102 C 0.14566 -0.43357 0.14774 -0.4382 0.15104 -0.44028 C 0.15937 -0.4463 0.1684 -0.44653 0.17743 -0.44954 C 0.20139 -0.45811 0.1783 -0.45348 0.20226 -0.45695 C 0.23524 -0.46806 0.22066 -0.46389 0.29549 -0.4551 C 0.29878 -0.45487 0.30382 -0.44769 0.30382 -0.44746 C 0.30469 -0.44538 0.30556 -0.44283 0.3066 -0.44028 C 0.30833 -0.43612 0.31042 -0.43195 0.31215 -0.42732 C 0.3191 -0.40718 0.31024 -0.42431 0.3191 -0.4088 C 0.31944 -0.40695 0.31979 -0.4051 0.32049 -0.40325 C 0.32118 -0.40139 0.3224 -0.39977 0.32326 -0.39769 C 0.32413 -0.39538 0.325 -0.39283 0.32604 -0.39028 C 0.32361 -0.38913 0.32153 -0.38658 0.3191 -0.38658 C 0.31285 -0.38658 0.30486 -0.3919 0.29965 -0.39584 C 0.29583 -0.39885 0.29201 -0.40209 0.28854 -0.4051 C 0.27882 -0.41366 0.27049 -0.42176 0.26493 -0.43658 C 0.2625 -0.44283 0.25955 -0.44862 0.25799 -0.4551 C 0.2559 -0.46297 0.25729 -0.45903 0.25382 -0.46621 C 0.25278 -0.47107 0.25139 -0.47825 0.25104 -0.48288 C 0.25035 -0.48982 0.25 -0.49653 0.24965 -0.50325 C 0.25052 -0.5132 0.25017 -0.52338 0.25243 -0.53288 C 0.25312 -0.53588 0.25573 -0.53727 0.25799 -0.53843 C 0.2684 -0.54538 0.27969 -0.54954 0.28993 -0.55695 C 0.30764 -0.57038 0.29705 -0.56112 0.31076 -0.57547 C 0.3125 -0.57755 0.31458 -0.57894 0.31632 -0.58102 C 0.31788 -0.58334 0.3191 -0.58588 0.32049 -0.58843 C 0.32882 -0.60602 0.32726 -0.60093 0.33021 -0.6125 C 0.32969 -0.62315 0.33021 -0.6338 0.32882 -0.64399 C 0.3283 -0.64676 0.32604 -0.64792 0.32465 -0.64954 C 0.32187 -0.65278 0.31927 -0.65625 0.31632 -0.6588 C 0.31371 -0.66112 0.31076 -0.66297 0.30799 -0.66436 C 0.29861 -0.66945 0.29149 -0.67153 0.2816 -0.67362 C 0.27743 -0.67454 0.27326 -0.675 0.2691 -0.67547 C 0.26667 -0.67639 0.25312 -0.68125 0.24965 -0.68102 C 0.23611 -0.68056 0.22274 -0.67871 0.20937 -0.67732 L 0.18854 -0.67176 C 0.18403 -0.67061 0.18003 -0.66991 0.17604 -0.66806 C 0.17361 -0.66713 0.16389 -0.66135 0.16076 -0.6588 C 0.1592 -0.65788 0.15799 -0.65625 0.1566 -0.6551 C 0.15174 -0.65186 0.14705 -0.64931 0.14271 -0.64584 C 0.13611 -0.64098 0.13003 -0.63496 0.12326 -0.63102 C 0.10903 -0.62338 0.09028 -0.6169 0.0816 -0.59769 C 0.07917 -0.59283 0.07656 -0.58797 0.07465 -0.58288 C 0.07309 -0.5794 0.07205 -0.57547 0.07049 -0.57176 C 0.06875 -0.56852 0.06632 -0.56575 0.06493 -0.5625 C 0.05365 -0.54121 0.06597 -0.56274 0.05781 -0.54769 C 0.05521 -0.54283 0.05243 -0.53797 0.04948 -0.53288 C 0.04809 -0.53056 0.04687 -0.52778 0.04549 -0.52547 C 0.03889 -0.51621 0.03194 -0.50764 0.02604 -0.49769 C 0.02135 -0.49028 0.01806 -0.48149 0.01354 -0.47362 C -0.0033 -0.44561 0.00486 -0.46088 -0.01146 -0.44213 C -0.01458 -0.43889 -0.01736 -0.43519 -0.01979 -0.43102 C -0.02899 -0.41644 -0.01927 -0.42616 -0.02813 -0.41806 C -0.02917 -0.41505 -0.02986 -0.41181 -0.0309 -0.4088 C -0.03264 -0.4051 -0.0349 -0.40163 -0.03646 -0.39769 C -0.03767 -0.39538 -0.03837 -0.39283 -0.03924 -0.39028 C -0.04288 -0.36204 -0.03767 -0.40139 -0.04757 -0.34769 C -0.04861 -0.34283 -0.04879 -0.3375 -0.05035 -0.33288 C -0.05156 -0.32987 -0.05434 -0.32848 -0.0559 -0.32547 C -0.06302 -0.31297 -0.05417 -0.32223 -0.06285 -0.31436 C -0.06476 -0.30741 -0.06389 -0.30834 -0.0684 -0.30139 C -0.07014 -0.29885 -0.0724 -0.297 -0.07396 -0.29399 C -0.07674 -0.28936 -0.07899 -0.2845 -0.0809 -0.27917 C -0.08368 -0.272 -0.08542 -0.26436 -0.08785 -0.25695 C -0.08958 -0.25255 -0.09167 -0.24838 -0.0934 -0.24399 C -0.09583 -0.23797 -0.09757 -0.23125 -0.10035 -0.22547 C -0.10694 -0.2125 -0.09879 -0.22871 -0.10729 -0.2125 C -0.11059 -0.20672 -0.11111 -0.20463 -0.11424 -0.19769 C -0.11528 -0.19584 -0.11632 -0.19422 -0.11701 -0.19213 C -0.1191 -0.1875 -0.12049 -0.18218 -0.12257 -0.17732 C -0.12569 -0.17107 -0.13299 -0.16112 -0.13785 -0.15695 C -0.14618 -0.15047 -0.15399 -0.14862 -0.16302 -0.14399 C -0.17951 -0.13588 -0.1658 -0.13959 -0.18507 -0.13658 C -0.1934 -0.13727 -0.20191 -0.13681 -0.21007 -0.13843 C -0.21372 -0.13936 -0.21667 -0.14237 -0.21979 -0.14399 C -0.22535 -0.147 -0.23229 -0.14931 -0.23785 -0.15139 C -0.24149 -0.15463 -0.24826 -0.16042 -0.25174 -0.16436 C -0.2533 -0.16621 -0.25469 -0.16806 -0.2559 -0.16991 C -0.2592 -0.175 -0.26754 -0.19051 -0.27118 -0.19213 C -0.28333 -0.19769 -0.26441 -0.18866 -0.28229 -0.19954 C -0.28646 -0.20209 -0.29184 -0.20371 -0.29618 -0.2051 C -0.3125 -0.21968 -0.29844 -0.20857 -0.30868 -0.21436 C -0.31233 -0.21644 -0.31476 -0.21922 -0.3184 -0.21991 C -0.32222 -0.22084 -0.32587 -0.2213 -0.32951 -0.22176 C -0.3309 -0.22246 -0.33247 -0.22292 -0.33368 -0.22362 C -0.33767 -0.22639 -0.33906 -0.22894 -0.34201 -0.23288 C -0.34254 -0.23612 -0.34254 -0.23936 -0.3434 -0.24213 C -0.34444 -0.24514 -0.34618 -0.24723 -0.34757 -0.24954 C -0.34965 -0.25278 -0.35313 -0.25718 -0.3559 -0.2588 C -0.35781 -0.25996 -0.35972 -0.26019 -0.36146 -0.26065 C -0.36441 -0.26459 -0.36806 -0.26899 -0.36979 -0.27362 C -0.37066 -0.27593 -0.37101 -0.27871 -0.37118 -0.28102 C -0.37292 -0.29352 -0.37326 -0.30348 -0.37396 -0.31621 C -0.37361 -0.33982 -0.37448 -0.36343 -0.37257 -0.38658 C -0.37222 -0.39213 -0.3684 -0.3963 -0.36701 -0.40139 C -0.36615 -0.4051 -0.36528 -0.40903 -0.36424 -0.4125 C -0.36233 -0.41968 -0.36146 -0.42107 -0.36007 -0.42732 C -0.35955 -0.42987 -0.35938 -0.43241 -0.35868 -0.43473 C -0.35833 -0.43681 -0.35781 -0.43843 -0.35729 -0.44028 C -0.35677 -0.44352 -0.35677 -0.44676 -0.3559 -0.44954 C -0.35417 -0.45602 -0.3533 -0.4551 -0.34896 -0.45695 C -0.34531 -0.45649 -0.34167 -0.45602 -0.33785 -0.4551 C -0.33646 -0.45487 -0.33299 -0.4551 -0.33368 -0.45325 C -0.33507 -0.4507 -0.33837 -0.4507 -0.34063 -0.44954 C -0.34358 -0.44838 -0.35052 -0.44676 -0.35313 -0.44584 C -0.35052 -0.45672 -0.3533 -0.45139 -0.33924 -0.45139 L -0.33924 -0.45116 " pathEditMode="relative" rAng="0" ptsTypes="AAAAAAAAAAAAAAAAAAAAAAAAAAAAAAAAAAAAAAAAAAAAAAAAAAAAAAAAAAAAAAAAAAAAAAAAAAAAAAAAAAAAAAAAAAAAAAAAAAAAAAAAAAAAAAAAAAAAAAA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-3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3148 L 0.01476 0.03171 C 0.0092 0.02824 0.00382 0.02431 -0.00191 0.02222 C -0.00833 0.01991 -0.01511 0.02037 -0.02136 0.01852 C -0.02639 0.0169 -0.03854 0.01065 -0.04358 0.00741 C -0.04705 0.00509 -0.05035 0.00278 -0.0533 -1.85185E-6 C -0.06493 -0.01088 -0.06736 -0.02245 -0.08524 -0.02592 L -0.1033 -0.02963 C -0.11267 -0.03403 -0.1224 -0.0368 -0.13108 -0.04259 L -0.14497 -0.05185 L -0.1533 -0.06852 L -0.15608 -0.07407 C -0.15677 -0.07986 -0.15886 -0.09907 -0.15886 -0.1037 C -0.15886 -0.11065 -0.15799 -0.11736 -0.15747 -0.12407 C -0.12517 -0.11921 -0.12465 -0.13333 -0.11858 -0.10926 C -0.11806 -0.10694 -0.11771 -0.1044 -0.11719 -0.10185 C -0.11823 -0.09028 -0.11771 -0.07801 -0.11997 -0.06666 C -0.12066 -0.06412 -0.12361 -0.06412 -0.12552 -0.06296 C -0.1283 -0.06157 -0.13125 -0.06088 -0.13386 -0.05926 C -0.13715 -0.05764 -0.14045 -0.05555 -0.14358 -0.0537 C -0.15122 -0.05 -0.15156 -0.05023 -0.15886 -0.04815 C -0.16077 -0.04699 -0.1625 -0.04537 -0.16441 -0.04444 C -0.16823 -0.04282 -0.17934 -0.03958 -0.18386 -0.03889 C -0.19219 -0.03819 -0.20052 -0.03773 -0.20886 -0.03704 C -0.21962 -0.03773 -0.23038 -0.03634 -0.2408 -0.03889 C -0.24705 -0.04051 -0.25208 -0.04977 -0.25747 -0.0537 C -0.25886 -0.05486 -0.26024 -0.05509 -0.26163 -0.05555 C -0.26736 -0.06134 -0.2684 -0.06319 -0.27552 -0.06666 C -0.27882 -0.06829 -0.28212 -0.06898 -0.28524 -0.07037 C -0.28733 -0.07153 -0.28906 -0.07268 -0.2908 -0.07407 C -0.29375 -0.07639 -0.29913 -0.08148 -0.29913 -0.08125 C -0.30017 -0.08333 -0.30122 -0.08518 -0.30191 -0.08704 C -0.30399 -0.09166 -0.30521 -0.09514 -0.30608 -0.1 C -0.30712 -0.10509 -0.30781 -0.11018 -0.30886 -0.11481 C -0.31267 -0.12963 -0.31129 -0.12222 -0.31302 -0.13704 C -0.31163 -0.14028 -0.31094 -0.14398 -0.30886 -0.14629 C -0.30747 -0.14815 -0.30521 -0.14791 -0.3033 -0.14815 C -0.30017 -0.14907 -0.29688 -0.14954 -0.29358 -0.15 C -0.26458 -0.15463 -0.29288 -0.14954 -0.26997 -0.1537 L -0.14774 -0.15185 C -0.13386 -0.15139 -0.11997 -0.14977 -0.10608 -0.14815 C -0.09688 -0.14722 -0.0783 -0.14444 -0.0783 -0.14421 C -0.04445 -0.13333 -0.08073 -0.14375 -0.03663 -0.13704 C -0.02691 -0.13565 -0.00399 -0.12916 0.00642 -0.12592 C 0.02361 -0.12083 0.01146 -0.1243 0.02864 -0.11666 C 0.03177 -0.11528 0.03507 -0.11435 0.03837 -0.11296 L 0.06892 -0.1 C 0.07708 -0.09676 0.08559 -0.09421 0.09392 -0.09074 C 0.1276 -0.07731 0.09601 -0.08819 0.1217 -0.07963 C 0.12535 -0.07662 0.12864 -0.07245 0.13281 -0.07037 C 0.13628 -0.06875 0.1401 -0.06921 0.14392 -0.06852 C 0.1658 -0.06528 0.14739 -0.06852 0.17448 -0.06296 C 0.19844 -0.06481 0.22257 -0.06597 0.2467 -0.06852 C 0.24948 -0.06898 0.25226 -0.07083 0.25503 -0.07222 C 0.26389 -0.07708 0.27205 -0.08449 0.28142 -0.08704 L 0.29392 -0.09074 C 0.29705 -0.09329 0.30017 -0.09606 0.30364 -0.09815 C 0.30625 -0.1 0.30937 -0.09977 0.31198 -0.10185 C 0.3151 -0.10486 0.31771 -0.10903 0.32031 -0.11296 C 0.32153 -0.11528 0.32951 -0.12754 0.33142 -0.13148 C 0.33698 -0.14398 0.33524 -0.14421 0.33976 -0.15926 C 0.34132 -0.16504 0.3434 -0.17037 0.34531 -0.17592 C 0.34774 -0.20301 0.34479 -0.17963 0.34948 -0.20185 C 0.35 -0.20509 0.35035 -0.2081 0.35087 -0.21111 C 0.35191 -0.21829 0.35208 -0.21805 0.35364 -0.22407 C 0.34375 -0.28495 0.35555 -0.22754 0.34392 -0.26111 C 0.34236 -0.26528 0.34253 -0.27014 0.34114 -0.27407 C 0.3401 -0.27708 0.33819 -0.27916 0.33698 -0.28148 C 0.33594 -0.28333 0.33524 -0.28565 0.3342 -0.28704 C 0.33142 -0.29074 0.32621 -0.29305 0.32309 -0.29444 C 0.32031 -0.29583 0.31753 -0.29768 0.31476 -0.29815 C 0.30642 -0.29954 0.29809 -0.29954 0.28976 -0.3 C 0.27118 -0.30555 0.28021 -0.3037 0.25642 -0.30555 C 0.20226 -0.30995 0.21614 -0.30879 0.16753 -0.31111 L 0.14253 -0.31481 C 0.13125 -0.31666 0.12031 -0.31921 0.1092 -0.32037 C 0.09635 -0.32176 0.04496 -0.32477 0.02587 -0.32592 C -0.00816 -0.3412 0.01805 -0.33102 -0.01163 -0.33889 C -0.01771 -0.34051 -0.02361 -0.34329 -0.02969 -0.34444 C -0.03663 -0.34583 -0.04358 -0.34583 -0.05052 -0.34629 C -0.05729 -0.3493 -0.0908 -0.36296 -0.10052 -0.36852 C -0.10504 -0.37106 -0.1092 -0.3743 -0.11302 -0.37778 C -0.11892 -0.38356 -0.12327 -0.39213 -0.12969 -0.39629 C -0.1375 -0.40162 -0.14653 -0.4081 -0.15469 -0.41111 C -0.15972 -0.41319 -0.16493 -0.41342 -0.16997 -0.41481 C -0.17483 -0.41643 -0.17917 -0.41967 -0.18386 -0.42037 C -0.1941 -0.42222 -0.20434 -0.42199 -0.21441 -0.42222 L -0.27969 -0.42407 L -0.31163 -0.42778 C -0.31493 -0.42824 -0.31823 -0.4287 -0.32136 -0.42963 C -0.32882 -0.43194 -0.32986 -0.43403 -0.33663 -0.43704 C -0.33854 -0.43796 -0.34045 -0.43819 -0.34219 -0.43889 C -0.34514 -0.44004 -0.34774 -0.44143 -0.35052 -0.44259 C -0.35243 -0.44444 -0.35417 -0.44676 -0.35608 -0.44815 C -0.35747 -0.4493 -0.35903 -0.44907 -0.36024 -0.45 C -0.36198 -0.45162 -0.36302 -0.45393 -0.36441 -0.45555 C -0.36806 -0.45949 -0.37552 -0.46666 -0.37552 -0.46643 C -0.37795 -0.47176 -0.38056 -0.47639 -0.38247 -0.48148 C -0.38472 -0.48704 -0.38629 -0.49259 -0.38802 -0.49815 C -0.38993 -0.50416 -0.39358 -0.51736 -0.39497 -0.52407 C -0.39566 -0.52662 -0.39583 -0.52916 -0.39636 -0.53148 C -0.39722 -0.53472 -0.39844 -0.53773 -0.39913 -0.54074 C -0.40191 -0.55069 -0.40174 -0.55046 -0.4033 -0.55926 C -0.40295 -0.57592 -0.40399 -0.59282 -0.40191 -0.60926 C -0.40156 -0.61273 -0.39861 -0.61481 -0.39636 -0.61666 C -0.39306 -0.61991 -0.38906 -0.62176 -0.38524 -0.62407 L -0.37969 -0.62778 C -0.37691 -0.62963 -0.37396 -0.63125 -0.37136 -0.63333 C -0.35938 -0.64421 -0.36545 -0.63773 -0.3533 -0.6537 L -0.3533 -0.65347 C -0.35156 -0.65555 -0.34948 -0.65717 -0.34774 -0.65926 C -0.34618 -0.66157 -0.34549 -0.66481 -0.34358 -0.66666 C -0.34254 -0.66805 -0.3408 -0.66782 -0.33941 -0.66852 C -0.33802 -0.66967 -0.33698 -0.67153 -0.33524 -0.67222 C -0.3316 -0.6743 -0.31771 -0.67569 -0.3158 -0.67592 C -0.30573 -0.67754 -0.30486 -0.67778 -0.29497 -0.67963 C -0.28715 -0.67916 -0.27917 -0.67986 -0.27136 -0.67778 C -0.26875 -0.67731 -0.26667 -0.6743 -0.26441 -0.67222 C -0.24965 -0.65903 -0.27049 -0.67662 -0.25191 -0.65555 C -0.24931 -0.65254 -0.22899 -0.63426 -0.22274 -0.62592 C -0.22066 -0.62315 -0.21927 -0.61967 -0.21719 -0.61666 C -0.21267 -0.60995 -0.21094 -0.60972 -0.20747 -0.60185 C -0.20538 -0.59722 -0.20382 -0.59213 -0.20191 -0.58704 C -0.20052 -0.57847 -0.19844 -0.57014 -0.19774 -0.56111 C -0.19618 -0.53403 -0.19705 -0.54629 -0.19497 -0.52407 C -0.19601 -0.51805 -0.19583 -0.51134 -0.19774 -0.50555 C -0.19844 -0.50393 -0.20052 -0.5037 -0.20191 -0.5037 C -0.21962 -0.5044 -0.23715 -0.50625 -0.25469 -0.50741 C -0.25747 -0.50879 -0.26129 -0.50995 -0.26302 -0.51296 C -0.26545 -0.5169 -0.26667 -0.52176 -0.26858 -0.52592 C -0.26997 -0.5287 -0.27136 -0.53102 -0.27274 -0.53333 C -0.27327 -0.53773 -0.27361 -0.54213 -0.27413 -0.54629 C -0.27448 -0.54884 -0.27552 -0.55116 -0.27552 -0.5537 C -0.27552 -0.5669 -0.27604 -0.57986 -0.27413 -0.59259 C -0.27327 -0.59954 -0.26962 -0.60509 -0.26719 -0.61111 C -0.2658 -0.61481 -0.26511 -0.61921 -0.26302 -0.62222 C -0.25556 -0.63449 -0.25729 -0.6331 -0.24774 -0.64259 C -0.24462 -0.64583 -0.24184 -0.65 -0.23802 -0.65185 C -0.23333 -0.6544 -0.22795 -0.65416 -0.22274 -0.65555 C -0.21806 -0.65717 -0.21354 -0.65926 -0.20886 -0.66111 C -0.11597 -0.65972 -0.0967 -0.65787 -0.01163 -0.66111 C -0.00712 -0.66134 -0.00243 -0.6625 0.00226 -0.66296 L 0.01892 -0.66481 C 0.03455 -0.6669 0.03472 -0.66805 0.05364 -0.66852 L 0.17031 -0.67037 C 0.17396 -0.67291 0.1776 -0.67569 0.18142 -0.67778 C 0.18455 -0.67963 0.18785 -0.68125 0.19114 -0.68333 C 0.19253 -0.68449 0.19375 -0.68634 0.19531 -0.68704 C 0.19792 -0.68866 0.20087 -0.68935 0.20364 -0.69074 C 0.2059 -0.69213 0.20816 -0.69329 0.21059 -0.69444 C 0.2118 -0.69514 0.21319 -0.69583 0.21476 -0.69629 C 0.22396 -0.69977 0.22969 -0.70185 0.23976 -0.70185 C 0.27535 -0.70254 0.31094 -0.70185 0.3467 -0.70185 L 0.3467 -0.70162 " pathEditMode="relative" rAng="0" ptsTypes="AAAAAAAAAAAAAAAAAAAAAAAAAAAAAAAAAAAAAAAAAAAAAAAAAAAAAAAAAAAAAAAAAAAAAAAAAAAAAAAAAAAAAAAAAAAAAAAAAAAA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-3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3101 L 0.01389 -0.03495 L 0.0276 -0.03842 C 0.02969 -0.03912 0.0316 -0.04004 0.03351 -0.0405 C 0.03854 -0.0412 0.0434 -0.04166 0.04861 -0.04212 L 0.10434 -0.03842 C 0.10746 -0.03819 0.11076 -0.03773 0.11389 -0.03657 C 0.11597 -0.03587 0.11771 -0.03402 0.11927 -0.03287 C 0.12187 -0.03171 0.12413 -0.03032 0.12656 -0.02939 C 0.13385 -0.02592 0.1408 -0.02638 0.14861 -0.02569 C 0.15295 -0.02685 0.15712 -0.02685 0.16128 -0.02939 C 0.16319 -0.03055 0.16337 -0.03449 0.16545 -0.03657 C 0.16649 -0.03819 0.16823 -0.03912 0.16962 -0.0405 C 0.17135 -0.04398 0.175 -0.04699 0.175 -0.05162 C 0.17396 -0.06319 0.17378 -0.075 0.17239 -0.0868 C 0.17187 -0.0905 0.17083 -0.09444 0.16962 -0.09791 L 0.16667 -0.10347 C 0.16719 -0.10833 0.16667 -0.11342 0.16823 -0.11828 C 0.16875 -0.1206 0.17066 -0.12222 0.17239 -0.12384 C 0.17396 -0.12592 0.17691 -0.12777 0.17917 -0.12939 C 0.18021 -0.13009 0.18194 -0.13055 0.18351 -0.13101 C 0.18767 -0.13287 0.1908 -0.13356 0.19601 -0.13472 C 0.20052 -0.13425 0.20521 -0.13402 0.20989 -0.1331 C 0.21319 -0.13217 0.21614 -0.12939 0.21962 -0.12939 L 0.25573 -0.13101 C 0.25746 -0.1331 0.25937 -0.13495 0.26128 -0.13657 C 0.26389 -0.13935 0.26684 -0.14143 0.26962 -0.14421 C 0.27378 -0.14814 0.27743 -0.1537 0.28212 -0.15694 C 0.28906 -0.16226 0.29687 -0.16574 0.30434 -0.17013 C 0.31024 -0.19814 0.30295 -0.1662 0.31267 -0.19953 C 0.31562 -0.20995 0.31823 -0.2206 0.32101 -0.23101 C 0.32396 -0.24398 0.32535 -0.25763 0.32934 -0.2699 C 0.34062 -0.30509 0.35156 -0.29837 0.36823 -0.3368 C 0.39028 -0.38773 0.37726 -0.35393 0.39045 -0.39583 C 0.39201 -0.40162 0.39392 -0.40717 0.39601 -0.4125 C 0.3967 -0.41504 0.39792 -0.41736 0.39878 -0.4199 C 0.39983 -0.42361 0.40156 -0.43101 0.40156 -0.43078 C 0.40104 -0.43796 0.40121 -0.4449 0.40017 -0.45162 C 0.39896 -0.45787 0.39288 -0.47222 0.39045 -0.47754 C 0.38871 -0.48101 0.37726 -0.50509 0.37239 -0.51064 C 0.36892 -0.51458 0.36458 -0.51643 0.36128 -0.5199 C 0.3566 -0.525 0.35347 -0.53194 0.34878 -0.53657 C 0.3467 -0.53842 0.34462 -0.54027 0.34323 -0.54236 C 0.34062 -0.54513 0.33889 -0.54884 0.33628 -0.55138 C 0.32986 -0.55763 0.32344 -0.56296 0.31684 -0.56828 C 0.3033 -0.57893 0.28871 -0.59004 0.27378 -0.59583 C 0.26788 -0.59814 0.26163 -0.59837 0.25573 -0.59976 C 0.25087 -0.60185 0.23906 -0.6074 0.23351 -0.60879 C 0.23021 -0.60972 0.22691 -0.61018 0.22378 -0.61064 C 0.21371 -0.61527 0.20816 -0.61921 0.19601 -0.6125 C 0.18837 -0.60856 0.1809 -0.58888 0.17604 -0.58125 C 0.17344 -0.57592 0.16962 -0.57175 0.16667 -0.5662 C 0.16441 -0.56296 0.16424 -0.55879 0.16233 -0.55532 C 0.16128 -0.55324 0.1566 -0.54513 0.15573 -0.54236 C 0.15364 -0.53634 0.1526 -0.52986 0.15156 -0.52361 C 0.15295 -0.5125 0.15399 -0.50115 0.15712 -0.4905 C 0.15816 -0.48587 0.16875 -0.47708 0.17083 -0.47546 C 0.17708 -0.47037 0.17691 -0.47245 0.18455 -0.46805 C 0.18663 -0.46712 0.18837 -0.4655 0.19045 -0.46458 C 0.19201 -0.46365 0.19392 -0.46342 0.19601 -0.4625 C 0.20989 -0.4574 0.18819 -0.46481 0.20573 -0.45902 C 0.22049 -0.45949 0.23524 -0.45972 0.25017 -0.46064 C 0.25156 -0.46087 0.25312 -0.46134 0.25434 -0.4625 C 0.25642 -0.46527 0.25781 -0.46898 0.25989 -0.47199 C 0.26163 -0.47453 0.26354 -0.47685 0.26545 -0.47916 L 0.26823 -0.4905 C 0.26858 -0.49212 0.2691 -0.49398 0.26962 -0.49606 C 0.26996 -0.49837 0.27031 -0.50092 0.27101 -0.50347 C 0.2717 -0.50717 0.27378 -0.51435 0.27378 -0.51412 C 0.27413 -0.51875 0.27448 -0.52314 0.27517 -0.52731 C 0.27535 -0.52986 0.27604 -0.5324 0.27656 -0.53495 C 0.27691 -0.53796 0.27743 -0.54097 0.27795 -0.54398 C 0.2783 -0.54768 0.27882 -0.55138 0.27934 -0.55532 C 0.27969 -0.55949 0.27986 -0.56388 0.28073 -0.56828 C 0.28125 -0.57199 0.28281 -0.57546 0.28351 -0.57916 L 0.28489 -0.58842 C 0.28524 -0.62314 0.28489 -0.65763 0.28628 -0.69236 C 0.28628 -0.69606 0.28854 -0.69953 0.28906 -0.70324 C 0.28941 -0.70694 0.28993 -0.71064 0.29045 -0.71458 C 0.29097 -0.7199 0.29114 -0.72569 0.29184 -0.73101 C 0.29201 -0.73356 0.29271 -0.73611 0.29323 -0.73842 C 0.29358 -0.74398 0.29392 -0.74976 0.29462 -0.75509 C 0.29479 -0.75717 0.29514 -0.75902 0.29601 -0.76064 C 0.29705 -0.76296 0.29878 -0.76435 0.30017 -0.7662 C 0.30139 -0.76875 0.30278 -0.77129 0.30434 -0.77361 C 0.30625 -0.77685 0.30972 -0.78125 0.31267 -0.78287 C 0.31875 -0.78657 0.31684 -0.7831 0.32239 -0.78657 C 0.33194 -0.79305 0.32049 -0.78842 0.33194 -0.79212 C 0.33576 -0.79097 0.33993 -0.79143 0.34323 -0.78842 C 0.35781 -0.77546 0.35417 -0.77407 0.36128 -0.76064 C 0.36285 -0.75763 0.36493 -0.75462 0.36684 -0.75138 C 0.36719 -0.74722 0.3684 -0.74282 0.36823 -0.73842 C 0.36753 -0.72615 0.36632 -0.71365 0.36406 -0.70162 C 0.36337 -0.69861 0.36146 -0.69629 0.35989 -0.69398 C 0.35764 -0.6912 0.35538 -0.68865 0.35295 -0.68657 C 0.34983 -0.68472 0.34271 -0.6824 0.33906 -0.68101 L 0.29878 -0.68657 C 0.29549 -0.68726 0.29219 -0.68796 0.28906 -0.68865 C 0.27969 -0.69351 0.27361 -0.69606 0.26545 -0.70694 C 0.26042 -0.71365 0.25746 -0.71805 0.25156 -0.72361 C 0.24792 -0.72708 0.24444 -0.73078 0.24045 -0.73287 C 0.2309 -0.73819 0.22101 -0.74166 0.21128 -0.74583 C 0.20712 -0.74768 0.20243 -0.74861 0.19878 -0.75138 C 0.19531 -0.75393 0.19219 -0.75671 0.18871 -0.75879 C 0.18628 -0.76064 0.18333 -0.76111 0.18021 -0.7625 C 0.17812 -0.76365 0.17691 -0.76527 0.175 -0.7662 C 0.17378 -0.76712 0.17187 -0.76736 0.17083 -0.76805 C 0.16614 -0.77106 0.16128 -0.7743 0.15712 -0.77731 C 0.15503 -0.7787 0.15295 -0.77962 0.15156 -0.78101 C 0.14861 -0.78287 0.14653 -0.78541 0.14444 -0.78657 C 0.14184 -0.78796 0.13906 -0.78796 0.13611 -0.78842 C 0.12951 -0.79212 0.12812 -0.79305 0.12101 -0.79583 C 0.1191 -0.79675 0.11701 -0.79722 0.11493 -0.79768 C 0.10972 -0.80254 0.10625 -0.80555 0.10121 -0.8125 C 0.10017 -0.81458 0.09983 -0.81782 0.09878 -0.8199 C 0.09757 -0.82222 0.09566 -0.82337 0.09462 -0.82546 C 0.0934 -0.82777 0.0934 -0.83125 0.09184 -0.83287 C 0.09028 -0.83472 0.0875 -0.83425 0.08628 -0.83472 C 0.08437 -0.83657 0.08281 -0.83935 0.08073 -0.84027 C 0.07708 -0.84189 0.07292 -0.84212 0.06962 -0.84212 C 0.05382 -0.84212 0.03802 -0.84097 0.02222 -0.84027 C 0.01476 -0.83541 0.01684 -0.83703 0.00851 -0.82916 C 0.00538 -0.82662 -0.00295 -0.81736 -0.00538 -0.8162 L -0.00955 -0.81435 C -0.01094 -0.8125 -0.0125 -0.81064 -0.01372 -0.80879 C -0.01511 -0.8074 -0.01684 -0.80694 -0.01788 -0.80509 C -0.02049 -0.80115 -0.02535 -0.78981 -0.02761 -0.78472 C -0.02865 -0.78287 -0.02969 -0.78125 -0.03038 -0.77916 C -0.03247 -0.77453 -0.0342 -0.76944 -0.03594 -0.76435 C -0.03698 -0.76203 -0.03733 -0.75902 -0.03872 -0.75694 C -0.04097 -0.75416 -0.04913 -0.7449 -0.05122 -0.73842 C -0.05781 -0.71898 -0.05104 -0.73564 -0.05538 -0.71828 C -0.0566 -0.71365 -0.05816 -0.70949 -0.05972 -0.70532 C -0.06024 -0.69907 -0.06042 -0.69282 -0.06094 -0.68657 C -0.06146 -0.6824 -0.06215 -0.678 -0.06233 -0.67361 C -0.06302 -0.66504 -0.06337 -0.65648 -0.06372 -0.64768 C -0.06511 -0.6243 -0.06649 -0.60092 -0.06788 -0.57731 C -0.0684 -0.5699 -0.06858 -0.5625 -0.06927 -0.55532 C -0.07031 -0.54583 -0.07136 -0.5368 -0.07205 -0.52731 C -0.07274 -0.52013 -0.07309 -0.51273 -0.07344 -0.50509 C -0.075 -0.47986 -0.07517 -0.47453 -0.07622 -0.44768 C -0.08872 -0.44837 -0.10139 -0.44861 -0.11372 -0.44953 C -0.11962 -0.45023 -0.12014 -0.45162 -0.12483 -0.45324 C -0.12865 -0.45462 -0.13229 -0.45625 -0.13594 -0.45717 C -0.13924 -0.45787 -0.14514 -0.45856 -0.14844 -0.46064 C -0.15938 -0.46805 -0.14636 -0.46157 -0.15677 -0.4662 C -0.15781 -0.46805 -0.15833 -0.47037 -0.15972 -0.47199 C -0.16406 -0.47685 -0.16979 -0.47638 -0.175 -0.47754 C -0.17622 -0.478 -0.17761 -0.47893 -0.17917 -0.47916 C -0.18976 -0.48217 -0.18611 -0.47962 -0.19445 -0.4831 C -0.21927 -0.49305 -0.18976 -0.48101 -0.20816 -0.4905 C -0.21129 -0.49189 -0.21823 -0.49328 -0.22083 -0.49398 C -0.2224 -0.49467 -0.22344 -0.49537 -0.225 -0.49606 C -0.23195 -0.49837 -0.23663 -0.49861 -0.24427 -0.49953 C -0.25035 -0.50162 -0.24983 -0.50092 -0.25538 -0.50509 C -0.25695 -0.50625 -0.25799 -0.5081 -0.25955 -0.50902 C -0.26181 -0.50995 -0.26424 -0.51018 -0.26649 -0.51064 C -0.26788 -0.51203 -0.26927 -0.51365 -0.27066 -0.51435 C -0.27795 -0.51828 -0.28264 -0.51851 -0.29011 -0.5199 C -0.29479 -0.52314 -0.3 -0.52523 -0.30399 -0.52939 C -0.32396 -0.5493 -0.2934 -0.51898 -0.31649 -0.54027 C -0.32031 -0.54398 -0.32326 -0.55 -0.32761 -0.55138 L -0.34427 -0.55694 L -0.34983 -0.55879 C -0.35174 -0.55949 -0.35365 -0.55995 -0.35538 -0.56087 C -0.35816 -0.56203 -0.36129 -0.56226 -0.36372 -0.56435 L -0.37205 -0.57175 C -0.37257 -0.57384 -0.37292 -0.57569 -0.37344 -0.57731 C -0.37483 -0.58171 -0.37674 -0.58587 -0.37761 -0.59027 C -0.37899 -0.59652 -0.38038 -0.60879 -0.38038 -0.60856 C -0.37951 -0.62731 -0.37882 -0.64606 -0.37761 -0.66435 C -0.37743 -0.66759 -0.37726 -0.67083 -0.37622 -0.67361 C -0.37396 -0.68148 -0.3717 -0.68935 -0.36788 -0.69583 C -0.3632 -0.70439 -0.35677 -0.70393 -0.34983 -0.70532 L -0.33872 -0.70694 C -0.33594 -0.70763 -0.33333 -0.70856 -0.33038 -0.70879 C -0.32535 -0.70972 -0.32031 -0.71018 -0.31511 -0.71064 C -0.30538 -0.71018 -0.29566 -0.70995 -0.28594 -0.70879 C -0.28368 -0.70856 -0.28125 -0.7081 -0.27899 -0.70694 C -0.27517 -0.70509 -0.2717 -0.70208 -0.26788 -0.69953 C -0.24427 -0.65393 -0.26337 -0.69629 -0.25122 -0.65509 C -0.25 -0.65046 -0.24705 -0.64699 -0.24566 -0.64212 C -0.24236 -0.63009 -0.23733 -0.60509 -0.23733 -0.60486 C -0.23698 -0.59004 -0.23438 -0.55486 -0.23733 -0.53495 C -0.23785 -0.53217 -0.23872 -0.52939 -0.24011 -0.52731 C -0.24531 -0.5206 -0.24844 -0.52291 -0.25399 -0.51805 C -0.25886 -0.51435 -0.26788 -0.50509 -0.26788 -0.50486 C -0.26927 -0.50138 -0.27031 -0.49745 -0.27205 -0.49398 C -0.275 -0.48935 -0.27986 -0.48657 -0.28177 -0.48101 C -0.28698 -0.46736 -0.28177 -0.47939 -0.28872 -0.46805 C -0.28993 -0.46643 -0.29063 -0.46458 -0.29149 -0.4625 C -0.29601 -0.45324 -0.29514 -0.45486 -0.29844 -0.44583 C -0.30156 -0.425 -0.29757 -0.45046 -0.30399 -0.41805 C -0.30469 -0.41504 -0.30504 -0.41203 -0.30538 -0.40879 C -0.3059 -0.40532 -0.30521 -0.40092 -0.30677 -0.39768 C -0.30799 -0.39583 -0.31059 -0.39652 -0.31233 -0.39583 C -0.31823 -0.38449 -0.31163 -0.39652 -0.32205 -0.38101 C -0.32413 -0.37824 -0.32535 -0.37407 -0.32761 -0.37175 C -0.33333 -0.36666 -0.33941 -0.3625 -0.34566 -0.35879 C -0.35104 -0.35578 -0.35729 -0.35532 -0.36233 -0.35162 C -0.3632 -0.35092 -0.37361 -0.34328 -0.37622 -0.34027 C -0.37778 -0.33865 -0.37917 -0.3368 -0.38038 -0.33472 C -0.38212 -0.3324 -0.38681 -0.32152 -0.38733 -0.32013 C -0.38837 -0.31805 -0.38958 -0.31643 -0.39011 -0.31435 C -0.39184 -0.30902 -0.39254 -0.30324 -0.39427 -0.29768 C -0.39688 -0.29027 -0.40035 -0.28587 -0.40399 -0.27939 C -0.40504 -0.27754 -0.40573 -0.27523 -0.40677 -0.27384 C -0.40938 -0.27037 -0.41233 -0.26759 -0.41511 -0.26435 C -0.41615 -0.26203 -0.41701 -0.25949 -0.41788 -0.25694 C -0.41875 -0.25509 -0.41997 -0.25347 -0.42066 -0.25138 C -0.42188 -0.24861 -0.42274 -0.24537 -0.42344 -0.24236 C -0.42413 -0.23981 -0.42431 -0.23726 -0.42483 -0.23472 C -0.42535 -0.23287 -0.42587 -0.23125 -0.42622 -0.22916 C -0.42778 -0.22314 -0.42899 -0.21689 -0.43038 -0.21087 C -0.4309 -0.20879 -0.43125 -0.20694 -0.43177 -0.20509 C -0.43264 -0.20277 -0.43368 -0.20023 -0.43455 -0.19768 C -0.43507 -0.19467 -0.43559 -0.19166 -0.43594 -0.18842 C -0.43698 -0.17986 -0.43924 -0.1706 -0.43455 -0.1625 C -0.43229 -0.15856 -0.42326 -0.15763 -0.42066 -0.15694 C -0.41892 -0.15578 -0.41701 -0.15439 -0.41511 -0.15324 C -0.41146 -0.15115 -0.40816 -0.15069 -0.40399 -0.14976 C -0.39201 -0.15092 -0.38004 -0.15185 -0.36788 -0.15324 C -0.36615 -0.1537 -0.36424 -0.15486 -0.36233 -0.15532 C -0.35868 -0.15601 -0.35504 -0.15648 -0.35122 -0.15694 C -0.34011 -0.16435 -0.35174 -0.1574 -0.33455 -0.16458 C -0.33229 -0.1655 -0.33004 -0.16736 -0.32761 -0.16805 C -0.325 -0.16921 -0.32205 -0.16898 -0.31927 -0.17013 C -0.31511 -0.17152 -0.31094 -0.17361 -0.30677 -0.17569 L -0.30261 -0.17731 C -0.29792 -0.18217 -0.29201 -0.18888 -0.28594 -0.1905 C -0.28368 -0.19097 -0.28142 -0.19143 -0.27899 -0.19212 C -0.27622 -0.19328 -0.27361 -0.19513 -0.27066 -0.19606 C -0.2566 -0.19976 -0.26962 -0.19583 -0.25955 -0.19953 C -0.25764 -0.20046 -0.25208 -0.20185 -0.24983 -0.20324 C -0.24844 -0.20439 -0.24705 -0.20578 -0.24566 -0.20717 C -0.24323 -0.21203 -0.24323 -0.21365 -0.23872 -0.21643 C -0.23611 -0.21782 -0.23038 -0.2199 -0.23038 -0.21967 C -0.22951 -0.21805 -0.2283 -0.21666 -0.22761 -0.21435 C -0.22674 -0.21087 -0.22708 -0.20694 -0.22622 -0.20324 C -0.22604 -0.20138 -0.22604 -0.19907 -0.225 -0.19768 C -0.22396 -0.19652 -0.22205 -0.19652 -0.22083 -0.19606 C -0.21563 -0.19814 -0.21788 -0.19699 -0.21372 -0.19953 L -0.21372 -0.1993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-4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4815 L 0.02275 0.04838 C 0.01858 0.0456 0.01441 0.04259 0.01025 0.04074 C -0.00416 0.03426 0.00747 0.04259 -0.00364 0.03704 C -0.00573 0.03588 -0.00746 0.03426 -0.0092 0.03333 C -0.01059 0.03241 -0.01198 0.03194 -0.01337 0.03125 C -0.01614 0.02755 -0.02048 0.02523 -0.0217 0.02037 L -0.02448 0.00926 C -0.025 0.00741 -0.02534 0.00532 -0.02587 0.0037 C -0.02691 0.00116 -0.0276 -0.00139 -0.02864 -0.0037 C -0.03038 -0.00764 -0.0342 -0.01482 -0.0342 -0.01458 C -0.03385 -0.02847 -0.03489 -0.04236 -0.03281 -0.05556 C -0.03246 -0.05833 -0.02343 -0.06713 -0.0217 -0.06852 C -0.00903 -0.08056 -0.01823 -0.07292 -0.00364 -0.07963 C 0.01354 -0.08796 -0.00104 -0.08333 0.01302 -0.08704 C 0.02275 -0.09375 0.0217 -0.09398 0.03802 -0.09445 L 0.13386 -0.09815 C 0.13611 -0.09884 0.13854 -0.09908 0.1408 -0.1 C 0.14271 -0.10093 0.14445 -0.10278 0.14636 -0.1037 C 0.14757 -0.10463 0.14913 -0.10509 0.15052 -0.10556 C 0.15226 -0.10741 0.15434 -0.10926 0.15608 -0.11134 C 0.15886 -0.11482 0.16441 -0.12222 0.16441 -0.12199 C 0.16198 -0.2037 0.16511 -0.14977 0.16163 -0.18357 C 0.16094 -0.18843 0.16077 -0.19329 0.16025 -0.19815 C 0.15955 -0.20301 0.15764 -0.21088 0.15608 -0.21482 C 0.15486 -0.21759 0.15313 -0.21991 0.15191 -0.22222 C 0.15087 -0.22408 0.15035 -0.22662 0.14913 -0.22778 C 0.13299 -0.24468 0.14514 -0.22546 0.13247 -0.24445 C 0.12639 -0.25347 0.12969 -0.24977 0.12552 -0.25926 C 0.12379 -0.2632 0.11997 -0.27037 0.11997 -0.27014 C 0.11945 -0.27292 0.11927 -0.2757 0.11858 -0.27778 C 0.11754 -0.28056 0.11563 -0.28287 0.11441 -0.28519 C 0.11146 -0.29074 0.11163 -0.29213 0.10747 -0.2963 C 0.10469 -0.29908 0.10226 -0.30278 0.09913 -0.3037 C 0.09045 -0.30648 0.08143 -0.30556 0.07275 -0.30741 C 0.04861 -0.31296 0.06163 -0.31065 0.03386 -0.31296 C 0.02778 -0.31482 0.0217 -0.3169 0.0158 -0.31852 C 0.01059 -0.32014 0.00556 -0.32083 0.00052 -0.32222 C -0.02621 -0.33079 -0.00104 -0.32616 -0.02587 -0.32963 C -0.0283 -0.33148 -0.03055 -0.33357 -0.03281 -0.33519 C -0.04114 -0.34144 -0.03715 -0.33681 -0.0467 -0.3463 C -0.04861 -0.34815 -0.05052 -0.35 -0.05225 -0.35185 C -0.05659 -0.35695 -0.05573 -0.35787 -0.06059 -0.36111 C -0.06284 -0.36273 -0.06528 -0.36389 -0.06753 -0.36482 C -0.08159 -0.37037 -0.08194 -0.37014 -0.09392 -0.37222 C -0.11389 -0.38125 -0.09323 -0.37222 -0.10781 -0.37778 C -0.10937 -0.37847 -0.11059 -0.37917 -0.11198 -0.37963 C -0.11389 -0.38056 -0.1158 -0.38079 -0.11753 -0.38148 C -0.11909 -0.38218 -0.12031 -0.38287 -0.1217 -0.38333 C -0.12864 -0.38611 -0.146 -0.39051 -0.14809 -0.39074 C -0.15694 -0.39259 -0.1658 -0.39306 -0.17448 -0.39445 C -0.17743 -0.39491 -0.18003 -0.39583 -0.18281 -0.3963 C -0.18611 -0.39699 -0.18941 -0.39769 -0.19253 -0.39815 C -0.21163 -0.41343 -0.18958 -0.39699 -0.20503 -0.40556 C -0.22691 -0.41783 -0.20555 -0.40949 -0.22725 -0.41667 C -0.23159 -0.41991 -0.24809 -0.43079 -0.25364 -0.43889 C -0.26076 -0.44931 -0.26909 -0.4669 -0.27448 -0.47778 L -0.27725 -0.48333 C -0.2783 -0.48519 -0.27934 -0.48704 -0.28003 -0.48889 C -0.28107 -0.49144 -0.28212 -0.49398 -0.28281 -0.4963 C -0.28437 -0.50093 -0.28472 -0.50463 -0.28559 -0.50926 C -0.28854 -0.52269 -0.28559 -0.50533 -0.28837 -0.52408 C -0.28889 -0.53333 -0.28975 -0.54259 -0.28975 -0.55185 C -0.28975 -0.56366 -0.28958 -0.57546 -0.28837 -0.58704 C -0.28819 -0.58935 -0.28698 -0.5912 -0.28559 -0.59259 C -0.28403 -0.59445 -0.28212 -0.59537 -0.28003 -0.5963 C -0.27691 -0.59792 -0.27361 -0.59908 -0.27031 -0.6 C -0.26718 -0.60093 -0.26389 -0.60139 -0.26059 -0.60185 L -0.25781 -0.61296 C -0.25642 -0.61921 -0.2559 -0.62222 -0.25225 -0.62778 C -0.2493 -0.63264 -0.24757 -0.63102 -0.24392 -0.63333 C -0.24028 -0.63588 -0.22534 -0.64908 -0.22448 -0.65 C -0.221 -0.65486 -0.21718 -0.6588 -0.21475 -0.66482 C -0.21423 -0.66667 -0.21406 -0.66875 -0.21337 -0.67037 C -0.2118 -0.67477 -0.20764 -0.68125 -0.20503 -0.68333 C -0.196 -0.69167 -0.19635 -0.68982 -0.18837 -0.69259 C -0.18698 -0.69329 -0.18576 -0.69421 -0.1842 -0.69445 C -0.1776 -0.6963 -0.16319 -0.69792 -0.15781 -0.69815 C -0.14166 -0.69908 -0.12552 -0.69954 -0.1092 -0.7 L -0.0467 -0.69815 C -0.04375 -0.69815 -0.03802 -0.69491 -0.03559 -0.69259 C -0.02847 -0.68588 -0.03472 -0.68843 -0.02725 -0.68333 C -0.02517 -0.68195 -0.02274 -0.68102 -0.02031 -0.67963 C -0.01753 -0.67801 -0.01493 -0.67546 -0.01198 -0.67408 C -0.00937 -0.67292 -0.00642 -0.67292 -0.00364 -0.67222 C 0.01216 -0.65949 -0.00625 -0.67292 0.01163 -0.66482 C 0.0132 -0.66412 0.01407 -0.66204 0.0158 -0.66111 C 0.01788 -0.66019 0.02032 -0.65995 0.02275 -0.65926 C 0.02448 -0.65741 0.02622 -0.65509 0.0283 -0.6537 C 0.03091 -0.65208 0.03368 -0.65116 0.03663 -0.65 C 0.04028 -0.64884 0.04393 -0.64722 0.04775 -0.6463 C 0.07118 -0.6419 0.04184 -0.64745 0.06997 -0.64259 C 0.07466 -0.6419 0.08177 -0.64051 0.08663 -0.63889 C 0.08802 -0.63843 0.08924 -0.6375 0.0908 -0.63704 C 0.0967 -0.63611 0.10278 -0.63611 0.10886 -0.63519 C 0.11198 -0.63495 0.11528 -0.6338 0.11858 -0.63333 C 0.12396 -0.63264 0.12969 -0.63218 0.13525 -0.63148 C 0.13907 -0.63033 0.14566 -0.62824 0.14913 -0.62593 C 0.15087 -0.62477 0.15278 -0.62338 0.15469 -0.62222 C 0.15591 -0.62153 0.15747 -0.6213 0.15886 -0.62037 C 0.16163 -0.61875 0.16424 -0.61644 0.16719 -0.61482 C 0.17118 -0.61273 0.17552 -0.61134 0.17969 -0.60926 C 0.19861 -0.60046 0.18299 -0.60671 0.20052 -0.6 C 0.20365 -0.59722 0.21285 -0.58843 0.21719 -0.58704 C 0.22709 -0.58426 0.24775 -0.58148 0.24775 -0.58125 C 0.26111 -0.58218 0.27466 -0.58148 0.28802 -0.58333 C 0.29705 -0.58495 0.29601 -0.59144 0.30191 -0.59815 C 0.30382 -0.6007 0.30643 -0.60185 0.30886 -0.6037 C 0.31025 -0.60625 0.31181 -0.60857 0.31302 -0.61111 C 0.31545 -0.6169 0.31771 -0.62593 0.32136 -0.63148 C 0.32257 -0.63357 0.32413 -0.63519 0.32552 -0.63704 C 0.32587 -0.63889 0.32657 -0.64074 0.32691 -0.64259 C 0.32795 -0.65 0.32969 -0.66482 0.32969 -0.66458 C 0.32917 -0.67477 0.329 -0.68472 0.3283 -0.69445 C 0.32813 -0.69653 0.32761 -0.69861 0.32691 -0.7 C 0.32535 -0.70301 0.32361 -0.70579 0.32136 -0.70741 C 0.31927 -0.70903 0.31667 -0.70857 0.31441 -0.70926 C 0.31059 -0.71042 0.30695 -0.71181 0.3033 -0.71296 L 0.24775 -0.71111 C 0.23472 -0.71065 0.2217 -0.71065 0.20886 -0.70926 C 0.20052 -0.70857 0.19497 -0.70625 0.18802 -0.70185 C 0.18611 -0.70093 0.18403 -0.69977 0.18247 -0.69815 C 0.17604 -0.69213 0.17917 -0.6912 0.17413 -0.68148 C 0.17257 -0.6787 0.17014 -0.67708 0.16858 -0.67408 C 0.16545 -0.66898 0.16563 -0.66551 0.16441 -0.65926 C 0.16042 -0.64074 0.16597 -0.66968 0.16163 -0.6463 C 0.16198 -0.62847 0.16216 -0.61065 0.16302 -0.59259 C 0.1632 -0.58727 0.16493 -0.58148 0.1658 -0.57593 C 0.16632 -0.57176 0.16615 -0.56713 0.16719 -0.56296 C 0.16945 -0.55394 0.17153 -0.55463 0.17552 -0.54815 C 0.17847 -0.54352 0.17813 -0.54283 0.17969 -0.53704 C 0.1783 -0.53472 0.17674 -0.53241 0.17552 -0.52963 C 0.16962 -0.51713 0.1717 -0.50602 0.15747 -0.4963 C 0.11875 -0.4706 0.179 -0.50903 0.09219 -0.47037 C 0.08663 -0.46806 0.08108 -0.46505 0.07552 -0.46296 C 0.07188 -0.46181 0.06806 -0.46204 0.06441 -0.46111 C 0.06146 -0.46065 0.05886 -0.45995 0.05608 -0.45926 L 0.03525 -0.46296 C 0.03282 -0.46366 0.03038 -0.46389 0.0283 -0.46482 C 0.02257 -0.46759 0.01736 -0.47269 0.01163 -0.47408 C -0.00104 -0.47755 0.01042 -0.47408 -0.00364 -0.47963 C -0.00555 -0.48056 -0.00746 -0.48079 -0.0092 -0.48148 C -0.01354 -0.48333 -0.01753 -0.48588 -0.0217 -0.48704 C -0.03055 -0.48958 -0.03923 -0.49329 -0.04809 -0.49445 C -0.07014 -0.49792 -0.0526 -0.49468 -0.06753 -0.49815 C -0.0868 -0.50278 -0.07864 -0.49954 -0.08837 -0.5037 C -0.13611 -0.50278 -0.14843 -0.51343 -0.17864 -0.49815 C -0.18333 -0.49583 -0.18819 -0.49398 -0.19253 -0.49074 C -0.19913 -0.48634 -0.21458 -0.47222 -0.22031 -0.46482 C -0.22587 -0.4581 -0.2309 -0.45046 -0.23559 -0.44259 C -0.24913 -0.42153 -0.24809 -0.40949 -0.26337 -0.4037 C -0.26614 -0.40278 -0.26892 -0.40255 -0.2717 -0.40185 C -0.27361 -0.4007 -0.27552 -0.39931 -0.27725 -0.39815 C -0.27864 -0.39745 -0.28038 -0.39745 -0.28142 -0.3963 C -0.28767 -0.39051 -0.28593 -0.39005 -0.28975 -0.38333 C -0.29253 -0.37894 -0.29548 -0.375 -0.29809 -0.37037 C -0.29965 -0.36806 -0.30069 -0.36505 -0.30225 -0.36296 C -0.30486 -0.36019 -0.30781 -0.3581 -0.31059 -0.35556 C -0.31198 -0.3544 -0.31337 -0.35301 -0.31475 -0.35185 C -0.31857 -0.34954 -0.32257 -0.34769 -0.32587 -0.34445 L -0.3342 -0.33704 C -0.34201 -0.31644 -0.33993 -0.32523 -0.34253 -0.31111 C -0.34305 -0.30556 -0.3434 -0.3 -0.34392 -0.29445 C -0.34496 -0.28565 -0.34531 -0.28935 -0.3467 -0.28148 C -0.34739 -0.27847 -0.34774 -0.27546 -0.34809 -0.27222 C -0.34722 -0.25695 -0.35 -0.23519 -0.34253 -0.22037 C -0.34097 -0.21713 -0.33889 -0.21435 -0.33698 -0.21111 C -0.33611 -0.20949 -0.33576 -0.20671 -0.3342 -0.20556 C -0.32534 -0.19861 -0.30642 -0.18704 -0.30642 -0.18681 C -0.30173 -0.17986 -0.29062 -0.16366 -0.28698 -0.15556 C -0.26597 -0.10949 -0.28593 -0.14421 -0.2717 -0.12037 C -0.26927 -0.11065 -0.271 -0.11458 -0.26198 -0.1037 C -0.25555 -0.09583 -0.25712 -0.09722 -0.25087 -0.09445 C -0.24444 -0.08588 -0.23559 -0.07963 -0.23142 -0.06852 C -0.23055 -0.0662 -0.22968 -0.06366 -0.22864 -0.06111 C -0.22795 -0.05926 -0.22656 -0.05764 -0.22587 -0.05556 C -0.22482 -0.05208 -0.22309 -0.04468 -0.22309 -0.04445 C -0.22413 -0.04097 -0.22413 -0.03658 -0.22587 -0.03333 C -0.22812 -0.02963 -0.23576 -0.0287 -0.23837 -0.02778 C -0.24531 -0.0257 -0.24028 -0.02639 -0.24809 -0.02222 C -0.25278 -0.02014 -0.26076 -0.01921 -0.26475 -0.01852 C -0.28559 -0.02037 -0.30659 -0.02037 -0.32725 -0.02408 C -0.33073 -0.02477 -0.3335 -0.02801 -0.33559 -0.03148 L -0.34114 -0.04097 C -0.34218 -0.04583 -0.34288 -0.0507 -0.34392 -0.05556 C -0.35104 -0.08588 -0.34357 -0.04745 -0.34809 -0.07222 C -0.3467 -0.08519 -0.34653 -0.09861 -0.34392 -0.11134 C -0.34323 -0.11551 -0.3408 -0.11921 -0.33837 -0.12222 C -0.3342 -0.12778 -0.33159 -0.13658 -0.32587 -0.13889 C -0.30989 -0.14607 -0.32534 -0.13843 -0.30781 -0.15 C -0.30503 -0.15208 -0.29948 -0.15301 -0.2967 -0.1537 C -0.28385 -0.1625 -0.29097 -0.1588 -0.26475 -0.16111 C -0.23975 -0.16366 -0.25191 -0.16227 -0.22864 -0.16482 C -0.18628 -0.16389 -0.16857 -0.16597 -0.13281 -0.15926 C -0.12986 -0.1588 -0.11354 -0.15463 -0.1092 -0.15185 C -0.10121 -0.14699 -0.08559 -0.13519 -0.08559 -0.13495 C -0.08385 -0.13218 -0.08264 -0.12824 -0.08003 -0.12593 C -0.06962 -0.11667 -0.04045 -0.10232 -0.03142 -0.0963 C -0.02778 -0.09398 -0.02396 -0.0919 -0.02031 -0.08889 C -0.0184 -0.0875 -0.01684 -0.08495 -0.01475 -0.08333 C -0.01076 -0.08056 -0.00642 -0.0787 -0.00225 -0.07593 C 0.0099 -0.06852 -0.0026 -0.07523 0.00747 -0.07037 C 0.01111 -0.06875 0.01459 -0.06597 0.01858 -0.06482 C 0.02379 -0.06343 0.04427 -0.06042 0.05191 -0.05926 C 0.06163 -0.05556 0.07257 -0.05579 0.08108 -0.04815 C 0.08247 -0.04699 0.08368 -0.04537 0.08525 -0.04468 L 0.09775 -0.03889 L 0.10191 -0.03704 L 0.17413 -0.03889 C 0.18108 -0.03935 0.18785 -0.04097 0.19497 -0.04097 C 0.20886 -0.04097 0.22275 -0.03958 0.23663 -0.03889 C 0.24306 -0.02755 0.23959 -0.03542 0.24358 -0.01852 C 0.24427 -0.01482 0.24445 -0.01065 0.24636 -0.00741 C 0.25087 1.11111E-6 0.25799 0.00092 0.26441 0.0037 C 0.26719 0.00463 0.26997 0.00602 0.27275 0.00741 C 0.27413 0.00787 0.27552 0.0081 0.27691 0.00926 L 0.28108 0.01296 L 0.28386 0.02384 C 0.2849 0.02847 0.28525 0.03148 0.28802 0.03518 C 0.28907 0.03657 0.2908 0.03727 0.29219 0.03889 C 0.29358 0.04051 0.29445 0.04329 0.29636 0.04444 C 0.3007 0.04699 0.31163 0.0463 0.3158 0.0463 L 0.3158 0.04653 " pathEditMode="relative" rAng="0" ptsTypes="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-3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2986 L -0.00034 0.03009 C -0.00538 0.02616 -0.01059 0.02269 -0.01545 0.01875 C -0.03263 0.00486 -0.02222 0.01019 -0.03229 0.00579 C -0.03402 0.00394 -0.03576 0.00162 -0.03767 0.00023 C -0.04357 -0.0044 -0.04114 0.00208 -0.046 -0.00718 C -0.04791 -0.01065 -0.04947 -0.0162 -0.05017 -0.02014 C -0.05086 -0.02268 -0.05104 -0.02523 -0.05173 -0.02755 C -0.05555 -0.0463 -0.05 -0.01736 -0.05451 -0.04051 C -0.05399 -0.04606 -0.05434 -0.05208 -0.05312 -0.05718 C -0.05243 -0.05972 -0.05052 -0.06134 -0.04878 -0.06273 C -0.04461 -0.0669 -0.04253 -0.06667 -0.03767 -0.06829 C -0.01545 -0.07685 -0.06076 -0.06088 -0.02656 -0.07199 C -0.02395 -0.07292 -0.01996 -0.07569 -0.01684 -0.07569 L 0.13039 -0.07755 C 0.13316 -0.07893 0.13594 -0.07986 0.13855 -0.08125 C 0.14289 -0.08356 0.14688 -0.08681 0.15087 -0.08866 C 0.19358 -0.10903 0.16233 -0.08958 0.20816 -0.11643 C 0.22952 -0.12917 0.27205 -0.15532 0.27205 -0.15509 C 0.27639 -0.16713 0.27657 -0.16898 0.28577 -0.18125 C 0.2882 -0.18449 0.2908 -0.18727 0.29289 -0.19051 C 0.30053 -0.20324 0.30487 -0.22106 0.30938 -0.23495 C 0.31129 -0.24745 0.31268 -0.25995 0.31511 -0.27199 C 0.31771 -0.28634 0.32066 -0.29468 0.32483 -0.30718 C 0.32553 -0.31273 0.32709 -0.32222 0.32761 -0.32755 C 0.32813 -0.33495 0.32848 -0.34236 0.32882 -0.34977 C 0.32848 -0.38681 0.3283 -0.42407 0.32761 -0.46088 C 0.32726 -0.47083 0.32622 -0.47477 0.32344 -0.4831 C 0.32257 -0.48565 0.32171 -0.48843 0.32049 -0.49051 C 0.31893 -0.49398 0.31684 -0.49676 0.31511 -0.49977 C 0.31407 -0.50162 0.31372 -0.5044 0.31233 -0.50532 C 0.30834 -0.50833 0.30382 -0.50903 0.29966 -0.51088 C 0.29601 -0.51273 0.29237 -0.51458 0.28855 -0.51643 C 0.28664 -0.51759 0.28507 -0.51944 0.28316 -0.52014 C 0.28108 -0.52106 0.26928 -0.52361 0.26771 -0.52384 C 0.25296 -0.52153 0.23803 -0.51968 0.22344 -0.51643 C 0.22084 -0.51597 0.21858 -0.51435 0.2165 -0.51273 C 0.21493 -0.51181 0.21355 -0.51065 0.21233 -0.50903 C 0.20903 -0.50556 0.2073 -0.50278 0.20539 -0.49792 C 0.20434 -0.4956 0.20365 -0.49306 0.20261 -0.49051 C 0.20122 -0.48796 0.19966 -0.48565 0.19844 -0.4831 C 0.19445 -0.47593 0.19618 -0.47731 0.19011 -0.47014 C 0.1849 -0.46435 0.18178 -0.46528 0.17483 -0.46088 C 0.17136 -0.4588 0.16841 -0.45556 0.16476 -0.45347 C 0.14219 -0.44028 0.16164 -0.45602 0.1441 -0.44051 C 0.14184 -0.43634 0.13941 -0.43218 0.13698 -0.42755 C 0.13473 -0.42292 0.13282 -0.41759 0.13039 -0.41273 C 0.12813 -0.40903 0.12535 -0.40579 0.12327 -0.40162 C 0.12118 -0.39768 0.1198 -0.39282 0.11771 -0.38866 C 0.11407 -0.38125 0.10955 -0.37523 0.10382 -0.37014 C 0.10139 -0.36806 0.09827 -0.36667 0.09549 -0.36458 C 0.09237 -0.36227 0.08924 -0.35926 0.08577 -0.35718 C 0.08039 -0.35417 0.06928 -0.34977 0.06928 -0.34954 C 0.06684 -0.34745 0.06459 -0.34491 0.06216 -0.34236 C 0.05955 -0.33981 0.0566 -0.33773 0.05382 -0.33495 L 0.04844 -0.3294 C 0.04618 -0.32222 0.04549 -0.31944 0.04271 -0.31273 C 0.0415 -0.30972 0.03976 -0.30694 0.03855 -0.30347 C 0.0375 -0.3 0.03681 -0.29606 0.03594 -0.29236 C 0.03542 -0.29051 0.03542 -0.28819 0.03455 -0.28681 C 0.03299 -0.28495 0.0316 -0.28333 0.03021 -0.28125 C 0.02882 -0.27893 0.02796 -0.27593 0.02622 -0.27384 C 0.02309 -0.2706 0.0165 -0.26898 0.01372 -0.26643 C 0.00973 -0.26343 0.00573 -0.25972 0.00261 -0.25532 C -0.00399 -0.24676 -0.00642 -0.24444 -0.01145 -0.23495 C -0.01423 -0.22963 -0.01666 -0.22384 -0.01996 -0.21829 C -0.02222 -0.21389 -0.02725 -0.20602 -0.0309 -0.20162 C -0.0335 -0.19861 -0.03611 -0.19514 -0.03923 -0.19236 C -0.04045 -0.19143 -0.04201 -0.19143 -0.0434 -0.19051 C -0.05711 -0.18264 -0.03836 -0.19074 -0.0585 -0.18495 C -0.0618 -0.18403 -0.0651 -0.18241 -0.06822 -0.18125 C -0.07152 -0.18056 -0.07482 -0.18032 -0.07795 -0.1794 C -0.08767 -0.17685 -0.08645 -0.17616 -0.09461 -0.17199 C -0.09739 -0.17083 -0.10017 -0.16968 -0.10312 -0.16829 C -0.10434 -0.16782 -0.10572 -0.1669 -0.10729 -0.16643 L -0.11423 -0.16458 C -0.11597 -0.16343 -0.1177 -0.16204 -0.11961 -0.16088 C -0.12187 -0.15995 -0.13055 -0.15764 -0.13211 -0.15718 C -0.13489 -0.15671 -0.13784 -0.15648 -0.14045 -0.15532 C -0.14548 -0.1537 -0.15781 -0.14815 -0.16406 -0.14421 C -0.16597 -0.14329 -0.1677 -0.14143 -0.16961 -0.14051 C -0.17517 -0.13843 -0.18072 -0.13588 -0.18628 -0.13495 C -0.20625 -0.13241 -0.19566 -0.1338 -0.21822 -0.13125 C -0.22066 -0.13079 -0.22291 -0.13032 -0.22534 -0.1294 C -0.2276 -0.12847 -0.22968 -0.12639 -0.23229 -0.12569 C -0.23715 -0.12454 -0.24236 -0.12477 -0.24757 -0.12384 C -0.25538 -0.12292 -0.26319 -0.12153 -0.271 -0.12014 L -0.31128 -0.12384 C -0.31371 -0.12431 -0.31597 -0.12523 -0.31822 -0.12569 C -0.32552 -0.12801 -0.32986 -0.13009 -0.33767 -0.1331 C -0.33958 -0.13403 -0.34149 -0.13495 -0.34322 -0.13495 C -0.35729 -0.13611 -0.37118 -0.13634 -0.38489 -0.13681 C -0.38871 -0.13773 -0.39635 -0.13935 -0.40017 -0.14051 C -0.40347 -0.14167 -0.40677 -0.14329 -0.40989 -0.14421 C -0.41961 -0.14722 -0.42691 -0.14838 -0.43628 -0.15162 C -0.44236 -0.15393 -0.44843 -0.15625 -0.45434 -0.15903 C -0.45642 -0.15995 -0.45816 -0.16157 -0.45989 -0.16273 C -0.46076 -0.16435 -0.4677 -0.17731 -0.46822 -0.18125 C -0.47378 -0.21806 -0.46597 -0.18912 -0.47239 -0.21088 C -0.47118 -0.25093 -0.47239 -0.24838 -0.46822 -0.28125 C -0.46718 -0.29005 -0.46701 -0.29768 -0.46267 -0.30532 C -0.46093 -0.30856 -0.45798 -0.31018 -0.45572 -0.31273 C -0.45382 -0.31528 -0.45277 -0.31921 -0.45017 -0.32014 C -0.44079 -0.32384 -0.43055 -0.32268 -0.421 -0.32569 C -0.41927 -0.32639 -0.41736 -0.32731 -0.41545 -0.32755 C -0.39322 -0.33264 -0.39479 -0.33148 -0.36961 -0.3331 C -0.33454 -0.33264 -0.2993 -0.33287 -0.26423 -0.33125 C -0.25763 -0.33102 -0.24461 -0.32755 -0.24461 -0.32731 C -0.22586 -0.31759 -0.24722 -0.32801 -0.20451 -0.32014 C -0.19826 -0.31921 -0.19253 -0.3162 -0.18628 -0.31458 C -0.18177 -0.31366 -0.17708 -0.31343 -0.17239 -0.31273 C -0.15364 -0.3044 -0.17673 -0.31528 -0.15017 -0.29977 C -0.14757 -0.29838 -0.14461 -0.29768 -0.14184 -0.29606 C -0.13038 -0.29028 -0.11909 -0.28287 -0.10729 -0.27755 C -0.09097 -0.27037 -0.09218 -0.27176 -0.07795 -0.26273 C -0.07343 -0.25995 -0.06875 -0.25671 -0.06423 -0.25347 C -0.05989 -0.25069 -0.05607 -0.24676 -0.05173 -0.24421 C -0.04496 -0.24051 -0.03802 -0.23727 -0.0309 -0.23495 C -0.02534 -0.23356 -0.01961 -0.23403 -0.01423 -0.2331 C -0.00816 -0.23218 -0.00208 -0.23056 0.00382 -0.2294 C 0.0066 -0.22917 0.03091 -0.22685 0.03993 -0.22384 C 0.04323 -0.22292 0.04653 -0.22153 0.04966 -0.22014 C 0.08212 -0.22153 0.11459 -0.22037 0.14688 -0.22384 C 0.15278 -0.22454 0.17778 -0.23681 0.18455 -0.24236 C 0.19653 -0.25278 0.20799 -0.26389 0.21928 -0.27569 C 0.22379 -0.28079 0.22778 -0.28657 0.23178 -0.29236 C 0.24653 -0.31505 0.24497 -0.31366 0.254 -0.33495 C 0.25573 -0.34676 0.25799 -0.35833 0.25955 -0.37014 C 0.26216 -0.39167 0.26112 -0.43264 0.25955 -0.44606 C 0.25851 -0.4537 0.25365 -0.45972 0.25122 -0.46643 C 0.24914 -0.47199 0.24757 -0.47778 0.24549 -0.4831 C 0.24202 -0.49259 0.23594 -0.50718 0.23039 -0.51458 C 0.2257 -0.52083 0.20591 -0.53727 0.20261 -0.54051 C 0.20087 -0.54213 0.19983 -0.54444 0.19844 -0.54606 C 0.19653 -0.54815 0.19462 -0.54977 0.19289 -0.55162 C 0.19132 -0.55347 0.18993 -0.55532 0.18855 -0.55718 C 0.18195 -0.56759 0.17483 -0.57755 0.1691 -0.58866 C 0.16737 -0.59236 0.16598 -0.59676 0.16372 -0.59977 C 0.15191 -0.61551 0.14358 -0.61968 0.12743 -0.62755 C 0.07101 -0.65602 0.12466 -0.62778 0.09688 -0.64421 C 0.09566 -0.64514 0.09428 -0.64583 0.09271 -0.64606 C 0.08733 -0.64722 0.0816 -0.64722 0.07605 -0.64792 C 0.07292 -0.64838 0.06962 -0.64931 0.0665 -0.64977 C 0.06129 -0.65069 0.05625 -0.65116 0.05087 -0.65162 C 0.04271 -0.65116 0.03438 -0.65116 0.02622 -0.64977 C 0.02309 -0.64931 0.02066 -0.64676 0.01771 -0.64606 C 0.01233 -0.64491 0.00678 -0.64491 0.00105 -0.64421 C -0.00538 -0.64236 -0.0118 -0.64028 -0.01822 -0.63866 C -0.02309 -0.63773 -0.0276 -0.63843 -0.03229 -0.63681 C -0.03559 -0.63588 -0.03871 -0.63333 -0.04201 -0.63125 L -0.06128 -0.61829 C -0.06319 -0.61713 -0.06493 -0.61528 -0.06701 -0.61458 C -0.08177 -0.60972 -0.06197 -0.61643 -0.0934 -0.60347 C -0.09982 -0.60093 -0.10625 -0.59838 -0.11284 -0.59606 C -0.11458 -0.5956 -0.11649 -0.59514 -0.11822 -0.59421 C -0.12031 -0.59352 -0.12951 -0.58843 -0.1335 -0.58681 C -0.13697 -0.58565 -0.14288 -0.5838 -0.146 -0.5831 C -0.17135 -0.57778 -0.15816 -0.58102 -0.17795 -0.57755 C -0.18125 -0.57708 -0.18454 -0.57662 -0.18784 -0.57569 C -0.19097 -0.57477 -0.19427 -0.57338 -0.19739 -0.57199 C -0.19895 -0.57153 -0.20017 -0.5706 -0.20156 -0.57014 C -0.21007 -0.56829 -0.22621 -0.56736 -0.2335 -0.56643 C -0.23819 -0.56597 -0.24288 -0.56528 -0.24757 -0.56458 C -0.25746 -0.56134 -0.25121 -0.56366 -0.26545 -0.55718 C -0.26684 -0.55671 -0.26822 -0.55602 -0.26979 -0.55532 C -0.27152 -0.55486 -0.27343 -0.55417 -0.27517 -0.55347 C -0.28368 -0.55139 -0.28385 -0.55278 -0.29184 -0.54792 C -0.29861 -0.54421 -0.30191 -0.53981 -0.3085 -0.53866 C -0.3151 -0.53773 -0.32152 -0.53773 -0.32795 -0.53681 C -0.33229 -0.53634 -0.33628 -0.53565 -0.34045 -0.53495 C -0.35121 -0.53565 -0.3618 -0.53588 -0.37239 -0.53681 C -0.37517 -0.53727 -0.37882 -0.54028 -0.38072 -0.54236 C -0.38229 -0.54421 -0.3835 -0.54653 -0.38489 -0.54792 C -0.39218 -0.55556 -0.39114 -0.5544 -0.39739 -0.55718 C -0.396 -0.55856 -0.3927 -0.5588 -0.39322 -0.56088 C -0.39392 -0.56343 -0.39704 -0.56204 -0.39878 -0.56273 C -0.40034 -0.56343 -0.40156 -0.56412 -0.40295 -0.56458 C -0.40347 -0.56481 -0.40399 -0.56458 -0.40434 -0.56458 L -0.40434 -0.56435 " pathEditMode="relative" rAng="0" ptsTypes="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53" y="-3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36 0.05394 L 0.04236 0.05417 C 0.02604 0.05209 0.00712 0.06042 -0.00625 0.04838 C -0.01632 0.03959 -0.01146 0.0419 -0.02014 0.03912 C -0.02205 0.03727 -0.02379 0.03496 -0.02569 0.03357 C -0.02708 0.03264 -0.02865 0.03241 -0.02986 0.03172 C -0.03767 0.02778 -0.03524 0.0294 -0.04097 0.02431 C -0.04879 0.00903 -0.04983 0.01158 -0.04514 -0.01273 C -0.04479 -0.0162 -0.03681 -0.01782 -0.03542 -0.01828 C -0.03177 -0.02176 -0.03021 -0.02338 -0.02569 -0.02569 C -0.01875 -0.02963 -0.01754 -0.0294 -0.01042 -0.03125 C -0.00399 -0.03078 0.00243 -0.03055 0.00903 -0.0294 C 0.01354 -0.0287 0.01319 -0.02662 0.01736 -0.02384 C 0.02135 -0.02129 0.02708 -0.02129 0.03125 -0.02014 C 0.03299 -0.01967 0.0349 -0.01898 0.03681 -0.01828 C 0.04062 -0.01481 0.04167 -0.01435 0.04514 -0.00902 C 0.04618 -0.0074 0.04618 -0.00393 0.04792 -0.00347 C 0.05642 -0.00139 0.06545 -0.00231 0.07431 -0.00162 C 0.07743 -0.00115 0.08073 0.00023 0.08403 0.00023 C 0.1066 -0.00046 0.12934 -0.00185 0.15208 -0.00347 C 0.15434 -0.0037 0.16198 -0.00648 0.16458 -0.00717 C 0.16684 -0.00972 0.17135 -0.01435 0.17431 -0.01643 C 0.17604 -0.01782 0.1776 -0.01944 0.17986 -0.02014 C 0.18246 -0.02129 0.18542 -0.02152 0.18819 -0.02199 C 0.20833 -0.03356 0.18715 -0.02245 0.22153 -0.03495 C 0.24983 -0.04537 0.2276 -0.04051 0.24792 -0.04421 C 0.26042 -0.05092 0.24931 -0.04421 0.26319 -0.05532 C 0.27187 -0.06227 0.27587 -0.05949 0.28403 -0.07569 C 0.29288 -0.09375 0.29097 -0.09143 0.30208 -0.10717 C 0.30469 -0.11111 0.30764 -0.11458 0.31042 -0.11828 C 0.31285 -0.12199 0.31476 -0.12592 0.31736 -0.1294 C 0.31996 -0.13333 0.32569 -0.14051 0.32569 -0.14027 C 0.32934 -0.15532 0.32378 -0.13588 0.33125 -0.15162 C 0.33229 -0.15416 0.33437 -0.16273 0.33542 -0.16643 C 0.3349 -0.18078 0.33576 -0.19514 0.33403 -0.20902 C 0.33333 -0.21296 0.33056 -0.21551 0.32847 -0.21828 C 0.32587 -0.22176 0.31319 -0.2294 0.31319 -0.22916 C 0.31128 -0.23125 0.3092 -0.2331 0.30764 -0.23495 C 0.30503 -0.23796 0.30312 -0.24143 0.30069 -0.24421 C 0.29809 -0.24722 0.29462 -0.24861 0.29236 -0.25162 C 0.28524 -0.26088 0.28142 -0.275 0.27292 -0.28125 C 0.2651 -0.28703 0.25625 -0.29421 0.24792 -0.29791 C 0.24375 -0.29977 0.23941 -0.30046 0.23542 -0.30162 C 0.2316 -0.30277 0.22795 -0.3044 0.22431 -0.30532 C 0.21753 -0.3074 0.21007 -0.3081 0.20347 -0.30902 C 0.17378 -0.30856 0.1441 -0.30902 0.11458 -0.30717 C 0.1125 -0.30717 0.11094 -0.30463 0.10903 -0.30347 C 0.10625 -0.30208 0.10347 -0.30115 0.10069 -0.29977 C 0.09931 -0.2993 0.09774 -0.29907 0.09653 -0.29791 C 0.08837 -0.29074 0.09618 -0.29815 0.08819 -0.28865 C 0.08385 -0.28379 0.07483 -0.27384 0.07014 -0.27014 C 0.06371 -0.26551 0.05712 -0.26157 0.05069 -0.25717 C 0.04878 -0.25602 0.0467 -0.25509 0.04514 -0.25347 L 0.04097 -0.24977 C 0.03993 -0.24791 0.03941 -0.2456 0.03819 -0.24421 C 0.03698 -0.24305 0.03524 -0.24352 0.03403 -0.24236 C 0.03194 -0.24097 0.03003 -0.23889 0.02847 -0.2368 C 0.02431 -0.23217 0.02101 -0.22708 0.01736 -0.22199 C 0.01597 -0.22014 0.01458 -0.21828 0.01319 -0.21643 C 0.00799 -0.21088 0.00295 -0.20486 -0.00208 -0.19977 C -0.00538 -0.19676 -0.00868 -0.19375 -0.01181 -0.19051 C -0.02396 -0.17824 -0.01545 -0.18333 -0.02847 -0.17754 C -0.03038 -0.17453 -0.03194 -0.17106 -0.03403 -0.16828 C -0.03524 -0.1669 -0.03698 -0.16597 -0.03819 -0.16458 C -0.0401 -0.16296 -0.04201 -0.16088 -0.04375 -0.15902 C -0.04913 -0.15416 -0.0566 -0.14861 -0.06181 -0.14606 C -0.06319 -0.1456 -0.06458 -0.1449 -0.06597 -0.14421 C -0.06788 -0.14352 -0.06979 -0.14328 -0.07153 -0.14236 C -0.07361 -0.14143 -0.07517 -0.13981 -0.07708 -0.13865 C -0.08073 -0.13703 -0.08351 -0.13727 -0.08681 -0.13495 C -0.08837 -0.13402 -0.08958 -0.1324 -0.09097 -0.13125 C -0.09358 -0.1294 -0.09861 -0.12685 -0.10069 -0.12384 C -0.11111 -0.11018 -0.09931 -0.12152 -0.10903 -0.11273 C -0.11007 -0.11088 -0.11111 -0.10926 -0.11181 -0.10717 C -0.1125 -0.10555 -0.11233 -0.10324 -0.11319 -0.10162 C -0.11441 -0.1 -0.11615 -0.09953 -0.11736 -0.09791 C -0.11944 -0.09583 -0.12083 -0.09259 -0.12292 -0.09051 C -0.125 -0.08865 -0.1276 -0.08796 -0.12986 -0.0868 C -0.13524 -0.08449 -0.13941 -0.08449 -0.14514 -0.0831 C -0.14757 -0.08264 -0.14983 -0.08194 -0.15208 -0.08125 C -0.15486 -0.08055 -0.15781 -0.08032 -0.16042 -0.0794 C -0.16233 -0.07893 -0.16424 -0.07801 -0.16597 -0.07754 C -0.16875 -0.07685 -0.17153 -0.07639 -0.17431 -0.07569 C -0.19149 -0.07639 -0.20868 -0.07662 -0.22569 -0.07754 C -0.2276 -0.07777 -0.22951 -0.07916 -0.23125 -0.0794 C -0.23681 -0.08032 -0.24236 -0.08078 -0.24792 -0.08125 C -0.25069 -0.08379 -0.25365 -0.08611 -0.25625 -0.08865 C -0.26076 -0.09328 -0.25972 -0.09514 -0.26458 -0.09791 C -0.26736 -0.09953 -0.27049 -0.09977 -0.27292 -0.10162 C -0.27708 -0.10486 -0.28125 -0.10787 -0.28542 -0.11088 C -0.28924 -0.11342 -0.29375 -0.11435 -0.29653 -0.11828 C -0.30156 -0.125 -0.30243 -0.12546 -0.30625 -0.1331 C -0.30781 -0.13611 -0.30868 -0.13981 -0.31042 -0.14236 C -0.31163 -0.14421 -0.31337 -0.14467 -0.31458 -0.14606 C -0.31615 -0.14791 -0.31719 -0.15023 -0.31875 -0.15162 C -0.32483 -0.15764 -0.32951 -0.15926 -0.33681 -0.16273 C -0.33819 -0.16342 -0.33976 -0.16389 -0.34097 -0.16458 C -0.34879 -0.16921 -0.34826 -0.17037 -0.35625 -0.1794 C -0.35816 -0.18449 -0.35955 -0.18981 -0.36181 -0.19421 C -0.36597 -0.20231 -0.36372 -0.19815 -0.36875 -0.20717 C -0.36927 -0.20902 -0.36927 -0.21134 -0.37014 -0.21273 C -0.37205 -0.21527 -0.37483 -0.21643 -0.37708 -0.21828 C -0.37865 -0.21944 -0.37986 -0.22106 -0.38125 -0.22199 C -0.38264 -0.22291 -0.3842 -0.22291 -0.38542 -0.22384 C -0.40469 -0.2375 -0.40017 -0.2324 -0.40903 -0.24421 C -0.41094 -0.24977 -0.41285 -0.25532 -0.41458 -0.26088 C -0.41615 -0.26574 -0.41736 -0.27083 -0.41875 -0.27569 C -0.41962 -0.27824 -0.42083 -0.28055 -0.42153 -0.2831 C -0.42691 -0.30092 -0.42188 -0.28796 -0.42708 -0.30902 L -0.42847 -0.31458 C -0.42813 -0.32824 -0.42865 -0.3419 -0.42708 -0.35532 C -0.42674 -0.35972 -0.42153 -0.36481 -0.41875 -0.36643 C -0.41754 -0.36736 -0.41007 -0.37129 -0.40764 -0.37199 C -0.40538 -0.37291 -0.40313 -0.37338 -0.40069 -0.37384 C -0.39896 -0.37453 -0.39705 -0.37523 -0.39514 -0.37569 C -0.37813 -0.38032 -0.39427 -0.37523 -0.38125 -0.3794 C -0.36979 -0.37893 -0.35816 -0.37893 -0.34653 -0.37754 C -0.34097 -0.37708 -0.33524 -0.37639 -0.32986 -0.37384 C -0.32847 -0.37338 -0.32726 -0.37268 -0.32569 -0.37199 C -0.32205 -0.3706 -0.31701 -0.36921 -0.31319 -0.36828 C -0.30781 -0.36713 -0.30191 -0.36713 -0.29653 -0.36458 C -0.28611 -0.35995 -0.29913 -0.3662 -0.28819 -0.35902 C -0.27361 -0.3493 -0.30208 -0.37315 -0.27569 -0.34977 L -0.27153 -0.34606 C -0.27014 -0.3449 -0.2691 -0.34305 -0.26736 -0.34236 C -0.26597 -0.3419 -0.26458 -0.34143 -0.26319 -0.34051 C -0.25938 -0.33796 -0.25938 -0.33565 -0.25486 -0.33495 C -0.24757 -0.33402 -0.2401 -0.33379 -0.23264 -0.3331 C -0.2033 -0.32546 -0.2217 -0.32963 -0.15486 -0.3331 C -0.14479 -0.33379 -0.13455 -0.33565 -0.12431 -0.3368 C -0.12066 -0.3375 -0.11701 -0.33773 -0.11319 -0.33865 C -0.08385 -0.34606 -0.12031 -0.33935 -0.09097 -0.34421 C -0.08924 -0.3456 -0.0875 -0.34722 -0.08542 -0.34791 C -0.08299 -0.34907 -0.0724 -0.35115 -0.07014 -0.35162 C -0.06458 -0.35347 -0.0592 -0.35578 -0.05347 -0.35717 C -0.05035 -0.3581 -0.04705 -0.35833 -0.04375 -0.35902 C -0.04184 -0.35972 -0.03629 -0.36157 -0.03403 -0.36273 C -0.03229 -0.36389 -0.03056 -0.36574 -0.02847 -0.36643 C -0.02639 -0.36759 -0.02396 -0.36782 -0.02153 -0.36828 C -0.01406 -0.37291 0.00121 -0.38148 0.00764 -0.3868 L 0.01875 -0.39606 C 0.02604 -0.41088 0.01632 -0.39305 0.02569 -0.40532 C 0.03646 -0.4199 0.01892 -0.40139 0.03264 -0.41643 C 0.03385 -0.41805 0.03524 -0.41921 0.03681 -0.42014 C 0.03889 -0.42176 0.04444 -0.42315 0.04653 -0.42384 C 0.05764 -0.42824 0.04028 -0.42361 0.06319 -0.42754 C 0.09705 -0.43356 0.06927 -0.43055 0.11319 -0.4331 L 0.17014 -0.43125 C 0.20608 -0.42963 0.17847 -0.42824 0.21181 -0.43125 C 0.21319 -0.4331 0.21424 -0.43541 0.21597 -0.4368 C 0.21892 -0.43958 0.23073 -0.44051 0.23125 -0.44051 C 0.23299 -0.44097 0.2349 -0.4419 0.23663 -0.44236 C 0.24132 -0.44375 0.25069 -0.44606 0.25069 -0.44583 C 0.26354 -0.4456 0.27656 -0.44676 0.28958 -0.44421 C 0.29097 -0.44398 0.29097 -0.43865 0.29097 -0.43842 L 0.29097 -0.43865 " pathEditMode="relative" rAng="0" ptsTypes="AAAAAAAAAAAAAAAAAAAAAAAAAAAAAAAAAAAAAAAAAAAAAAAAAAAAAAAAAAAAAAAAAAAAAAAAAAAAAAAAAAAAAAAAAAAAAAAAAAAAAAAAAAA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89" y="-2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3.61111E-6 0.00023 C -0.004 -0.0037 -0.00782 -0.00695 -0.01129 -0.01111 C -0.0125 -0.0125 -0.0125 -0.01482 -0.0125 -0.01667 C -0.01615 -0.0331 -0.01198 -0.01644 -0.01545 -0.02963 C -0.01493 -0.03588 -0.01563 -0.04236 -0.01389 -0.04815 C -0.01302 -0.05116 -0.01059 -0.05255 -0.00834 -0.0537 C -0.0066 -0.05486 -0.00469 -0.05509 -0.00278 -0.05556 C 3.61111E-6 -0.05648 0.0026 -0.05695 0.00555 -0.05741 C 0.00781 -0.0581 0.00989 -0.0588 0.01232 -0.05926 C 0.01892 -0.0588 0.02552 -0.05972 0.03194 -0.05741 C 0.03507 -0.05648 0.03698 -0.05208 0.03993 -0.05 C 0.04288 -0.04838 0.046 -0.04861 0.04843 -0.0463 C 0.04965 -0.04514 0.05121 -0.04375 0.0526 -0.04259 C 0.05382 -0.0419 0.05555 -0.04144 0.05694 -0.04074 C 0.0592 -0.03958 0.06111 -0.03843 0.06389 -0.03704 C 0.06527 -0.03519 0.06649 -0.0338 0.0677 -0.03148 C 0.07014 -0.02778 0.07309 -0.0169 0.07361 -0.01296 C 0.0743 -0.00695 0.07482 -0.00046 0.07621 0.00555 C 0.07725 0.00926 0.07673 0.01389 0.07916 0.01667 C 0.0809 0.01898 0.08264 0.02199 0.08455 0.02407 C 0.08628 0.02546 0.09479 0.02755 0.09548 0.02778 C 0.10208 0.02708 0.10868 0.02685 0.11527 0.02592 C 0.11718 0.02546 0.11892 0.02523 0.12083 0.02407 C 0.1243 0.02153 0.12725 0.01782 0.13038 0.01481 C 0.13889 -0.00232 0.12326 0.02824 0.14305 -0.0037 C 0.14913 -0.01389 0.16284 -0.0375 0.17083 -0.04445 L 0.175 -0.04815 C 0.175 -0.05 0.17569 -0.05185 0.17621 -0.0537 C 0.17864 -0.06435 0.17916 -0.06829 0.175 -0.08148 C 0.17326 -0.08611 0.16961 -0.08866 0.16788 -0.09259 C 0.16406 -0.1007 0.16423 -0.10579 0.15937 -0.11296 C 0.15677 -0.11783 0.15277 -0.12153 0.14965 -0.12593 C 0.14791 -0.12894 0.1467 -0.13264 0.14427 -0.13519 C 0.14236 -0.13773 0.13941 -0.13889 0.1375 -0.14074 C 0.13698 -0.14144 0.12864 -0.1507 0.12621 -0.15185 C 0.11649 -0.15718 0.11093 -0.15625 0.09965 -0.15741 C 0.08524 -0.16134 0.10086 -0.15671 0.08455 -0.16296 C 0.08107 -0.16458 0.07673 -0.16458 0.07361 -0.16667 C 0.07135 -0.16806 0.07014 -0.17014 0.0677 -0.17037 C 0.04965 -0.17384 0.01823 -0.175 3.61111E-6 -0.17593 C 0.00364 -0.22963 -0.00157 -0.14908 0.0026 -0.25 C 0.0026 -0.25394 0.00312 -0.25787 0.00416 -0.26111 C 0.00538 -0.26528 0.00746 -0.26875 0.00972 -0.27222 C 0.01145 -0.27546 0.01284 -0.2787 0.01527 -0.28148 C 0.02413 -0.29329 0.03576 -0.30116 0.04722 -0.30741 C 0.05017 -0.30926 0.05364 -0.31111 0.05694 -0.31296 C 0.07135 -0.32222 0.06284 -0.31875 0.07361 -0.32222 C 0.07864 -0.32176 0.08333 -0.32014 0.08889 -0.32037 C 0.09184 -0.32083 0.09531 -0.32315 0.09843 -0.32408 C 0.10086 -0.325 0.1033 -0.32546 0.10555 -0.32593 C 0.11059 -0.32755 0.11059 -0.32778 0.11527 -0.32963 C 0.11701 -0.33218 0.1184 -0.33495 0.12083 -0.33704 C 0.12205 -0.33866 0.12378 -0.33912 0.125 -0.34074 C 0.12795 -0.34653 0.12916 -0.3544 0.13333 -0.35926 C 0.14184 -0.3706 0.15208 -0.38033 0.16232 -0.38889 C 0.17326 -0.39792 0.20121 -0.4206 0.20972 -0.43148 C 0.21927 -0.44421 0.21458 -0.4375 0.22361 -0.45185 C 0.24305 -0.51551 0.22847 -0.47245 0.24305 -0.50926 C 0.24548 -0.51551 0.24705 -0.52222 0.25 -0.52778 C 0.25399 -0.53588 0.26093 -0.5412 0.26389 -0.55 L 0.27639 -0.58889 C 0.27777 -0.60324 0.27864 -0.61736 0.28055 -0.63148 C 0.28871 -0.69514 0.28194 -0.61991 0.28611 -0.67037 C 0.28559 -0.7007 0.28628 -0.73102 0.28472 -0.76111 C 0.28437 -0.76713 0.28194 -0.77245 0.28055 -0.77778 C 0.27968 -0.78102 0.27899 -0.78449 0.27777 -0.78704 C 0.27482 -0.79259 0.26996 -0.79838 0.2651 -0.80185 C 0.26336 -0.80324 0.26145 -0.80463 0.25972 -0.80556 C 0.25347 -0.8088 0.2493 -0.80949 0.24305 -0.81111 C 0.20659 -0.83542 0.23541 -0.81829 0.1401 -0.81482 C 0.13767 -0.81482 0.13524 -0.81343 0.13333 -0.81296 C 0.12205 -0.81158 0.09965 -0.80926 0.09965 -0.80903 C 0.09531 -0.8081 0.09062 -0.80671 0.08576 -0.80556 C 0.08159 -0.80486 0.07777 -0.80463 0.07361 -0.8037 C 0.06823 -0.80278 0.06336 -0.80093 0.05816 -0.79815 C 0.05625 -0.79722 0.05451 -0.79607 0.0526 -0.79445 C 0.05121 -0.79306 0.04965 -0.79097 0.04843 -0.78889 C 0.04184 -0.77894 0.03819 -0.7706 0.03333 -0.75741 C 0.01944 -0.7213 0.03507 -0.7537 0.02187 -0.72778 C 0.01875 -0.70093 0.01892 -0.7081 0.025 -0.66111 C 0.02552 -0.65417 0.02847 -0.64769 0.03038 -0.64074 C 0.03455 -0.62454 0.0309 -0.63056 0.03889 -0.61667 C 0.04357 -0.60787 0.04722 -0.59676 0.05382 -0.59074 C 0.07621 -0.57245 0.05312 -0.59097 0.08159 -0.57037 C 0.08941 -0.56505 0.09652 -0.55903 0.10399 -0.5537 C 0.11475 -0.54607 0.12691 -0.54028 0.1375 -0.53148 C 0.15885 -0.51412 0.14861 -0.51898 0.16666 -0.51296 C 0.19323 -0.51435 0.22048 -0.51366 0.24705 -0.51667 C 0.25607 -0.51783 0.26996 -0.53033 0.27777 -0.53519 C 0.29149 -0.54421 0.30555 -0.55255 0.31944 -0.56111 C 0.33177 -0.56875 0.3375 -0.5706 0.34722 -0.58148 C 0.35121 -0.58611 0.35486 -0.59097 0.35833 -0.5963 C 0.36284 -0.60394 0.36441 -0.61343 0.36666 -0.62222 C 0.36701 -0.62847 0.36753 -0.63472 0.36805 -0.64074 C 0.36892 -0.64954 0.37066 -0.6581 0.37066 -0.66667 C 0.37118 -0.69884 0.37066 -0.73102 0.36944 -0.76296 C 0.36927 -0.76875 0.36927 -0.77523 0.36666 -0.77963 C 0.36284 -0.78634 0.35677 -0.79028 0.35139 -0.79445 C 0.33437 -0.80833 0.33663 -0.80486 0.31805 -0.80926 C 0.31336 -0.81042 0.3085 -0.81181 0.30416 -0.81296 C 0.27395 -0.82199 0.30711 -0.81296 0.28611 -0.81852 L 0.21527 -0.81482 C 0.21198 -0.81458 0.20868 -0.81412 0.20538 -0.81296 C 0.19548 -0.81019 0.19965 -0.80926 0.19132 -0.80741 C 0.18767 -0.80671 0.18402 -0.80625 0.18055 -0.80556 C 0.17691 -0.80509 0.17378 -0.8044 0.17083 -0.8037 C 0.16545 -0.80301 0.16059 -0.80278 0.15555 -0.80185 C 0.11475 -0.79468 0.16545 -0.80139 0.125 -0.7963 C 0.11944 -0.79445 0.11354 -0.79236 0.10816 -0.79074 C 0.10451 -0.78982 0.10086 -0.78958 0.09722 -0.78889 C 0.09427 -0.78843 0.09166 -0.78773 0.08889 -0.78704 C 0.08229 -0.78588 0.07552 -0.78565 0.06944 -0.78333 C 0.04461 -0.77523 0.0585 -0.7787 0.02777 -0.77408 C 0.01024 -0.76551 0.02309 -0.77083 0.00677 -0.76667 C -0.00365 -0.76412 0.00625 -0.76528 -0.00695 -0.76111 C -0.01372 -0.75903 -0.02414 -0.7588 -0.03056 -0.75741 C -0.06858 -0.74931 -0.03611 -0.75556 -0.06528 -0.7463 C -0.06858 -0.74537 -0.07188 -0.74514 -0.07518 -0.74445 C -0.07778 -0.74398 -0.08056 -0.74329 -0.08334 -0.74259 C -0.0875 -0.7419 -0.09167 -0.74167 -0.09601 -0.74074 C -0.09844 -0.74051 -0.10052 -0.73935 -0.10295 -0.73889 C -0.10695 -0.7382 -0.11111 -0.73773 -0.11528 -0.73704 C -0.1191 -0.73588 -0.12275 -0.73426 -0.12639 -0.73333 C -0.13056 -0.73241 -0.13473 -0.73218 -0.13889 -0.73148 C -0.14219 -0.73102 -0.14549 -0.73033 -0.14879 -0.72963 C -0.15157 -0.72847 -0.15417 -0.72708 -0.15695 -0.72593 C -0.15903 -0.72523 -0.16094 -0.72546 -0.16268 -0.72408 C -0.16511 -0.72222 -0.16719 -0.71921 -0.16962 -0.71667 C -0.17327 -0.7081 -0.1783 -0.70023 -0.18073 -0.69074 C -0.18403 -0.67755 -0.18438 -0.67408 -0.19045 -0.65926 C -0.19914 -0.63773 -0.1941 -0.65648 -0.1974 -0.64259 C -0.19983 -0.61482 -0.2007 -0.61065 -0.1974 -0.57222 C -0.19705 -0.56829 -0.19462 -0.56482 -0.19306 -0.56111 C -0.18959 -0.55232 -0.19045 -0.5588 -0.18768 -0.5463 C -0.18559 -0.53727 -0.18473 -0.52755 -0.18195 -0.51852 C -0.18108 -0.51551 -0.18073 -0.51227 -0.17934 -0.50926 C -0.17778 -0.50602 -0.1757 -0.50324 -0.17361 -0.5 C -0.17327 -0.49815 -0.17327 -0.49607 -0.1724 -0.49445 C -0.16302 -0.48079 -0.16545 -0.48634 -0.15695 -0.47963 C -0.15417 -0.47755 -0.15157 -0.47454 -0.14879 -0.47222 C -0.14601 -0.47014 -0.14271 -0.46921 -0.14028 -0.46667 C -0.13247 -0.4588 -0.12396 -0.45139 -0.11806 -0.44074 C -0.11511 -0.43542 -0.11372 -0.43218 -0.1099 -0.42778 C -0.10868 -0.42639 -0.10695 -0.4257 -0.10556 -0.42408 C -0.10365 -0.42199 -0.10226 -0.41852 -0.1 -0.41667 C -0.09844 -0.41551 -0.09636 -0.41551 -0.09445 -0.41482 C -0.08664 -0.41181 -0.07882 -0.40833 -0.07101 -0.40556 C -0.0691 -0.40509 -0.06702 -0.40486 -0.06528 -0.4037 C -0.06164 -0.40162 -0.05747 -0.39977 -0.05417 -0.3963 C -0.05018 -0.39213 -0.04705 -0.38611 -0.04323 -0.38148 C -0.03959 -0.37732 -0.03594 -0.37245 -0.03195 -0.36852 C -0.03056 -0.3669 -0.0283 -0.36597 -0.02639 -0.36482 C -0.01389 -0.35741 -0.0191 -0.35972 -0.00417 -0.35741 C 0.03211 -0.34236 0.00677 -0.35185 0.025 -0.3463 C 0.02673 -0.34583 0.02847 -0.34491 0.03038 -0.34445 C 0.03819 -0.34306 0.046 -0.34259 0.05382 -0.34074 C 0.06059 -0.33935 0.06701 -0.33634 0.07361 -0.33519 C 0.09062 -0.33264 0.125 -0.32963 0.125 -0.3294 C 0.12743 -0.32847 0.13524 -0.32477 0.13889 -0.32408 C 0.15086 -0.32199 0.16284 -0.32037 0.175 -0.31852 C 0.17934 -0.31667 0.18402 -0.31435 0.18889 -0.31296 C 0.19253 -0.31181 0.19739 -0.31296 0.20121 -0.31111 C 0.20573 -0.30926 0.20955 -0.30486 0.21389 -0.30185 C 0.21701 -0.29977 0.22048 -0.29884 0.22361 -0.2963 C 0.22708 -0.29375 0.23003 -0.29005 0.23333 -0.28704 C 0.23698 -0.28403 0.24062 -0.28079 0.24444 -0.27778 C 0.25486 -0.27014 0.26562 -0.26296 0.27639 -0.25556 C 0.28472 -0.25 0.29461 -0.24769 0.30139 -0.23889 C 0.31319 -0.22338 0.31302 -0.22639 0.31944 -0.20926 C 0.31996 -0.20764 0.32031 -0.20556 0.32083 -0.2037 C 0.31996 -0.19769 0.32066 -0.18982 0.31666 -0.18519 C 0.3151 -0.18357 0.31302 -0.18264 0.31093 -0.18148 C 0.29236 -0.17199 0.2934 -0.17546 0.26666 -0.17222 C 0.19913 -0.19861 0.26996 -0.16921 0.1901 -0.20926 C 0.17378 -0.21759 0.16007 -0.21644 0.14548 -0.23333 C 0.14114 -0.23889 0.13593 -0.24398 0.13159 -0.25 C 0.10989 -0.28333 0.12083 -0.27662 0.09843 -0.3 C 0.09062 -0.3081 0.08333 -0.31597 0.075 -0.32222 C 0.04114 -0.34838 0.05746 -0.32824 0.03333 -0.35185 C 0.02968 -0.35533 0.02673 -0.35949 0.02361 -0.36296 C 0.02066 -0.36574 0.0177 -0.36759 0.01527 -0.37037 C 0.0092 -0.37685 0.00434 -0.38426 -0.00157 -0.39074 C -0.00521 -0.39491 -0.00903 -0.39792 -0.0125 -0.40185 C -0.02327 -0.41458 -0.03299 -0.42824 -0.04323 -0.44074 C -0.04983 -0.44908 -0.05712 -0.45695 -0.06407 -0.46482 C -0.06771 -0.46921 -0.07188 -0.47292 -0.07518 -0.47778 C -0.0842 -0.49259 -0.08368 -0.49074 -0.09306 -0.51111 C -0.10052 -0.52662 -0.10087 -0.53287 -0.1099 -0.54815 C -0.12257 -0.57014 -0.13316 -0.57963 -0.15157 -0.5963 C -0.18143 -0.62384 -0.14184 -0.57778 -0.18768 -0.62778 C -0.1967 -0.63796 -0.2191 -0.66343 -0.23056 -0.67222 C -0.24202 -0.68079 -0.25382 -0.68681 -0.26528 -0.69445 C -0.26875 -0.69676 -0.27153 -0.7 -0.275 -0.70185 C -0.28316 -0.70625 -0.3 -0.71296 -0.3 -0.71273 C -0.3158 -0.71065 -0.33247 -0.7132 -0.34723 -0.70556 C -0.35486 -0.70208 -0.35591 -0.68843 -0.36111 -0.68148 C -0.36285 -0.6794 -0.3658 -0.68056 -0.36806 -0.67963 C -0.37101 -0.6787 -0.37361 -0.67732 -0.37657 -0.67593 C -0.3783 -0.67408 -0.38004 -0.67222 -0.38195 -0.67037 C -0.38334 -0.66921 -0.38507 -0.66852 -0.38611 -0.66667 C -0.3875 -0.66458 -0.38785 -0.66181 -0.38889 -0.65926 C -0.39063 -0.65556 -0.39271 -0.65208 -0.39445 -0.64815 C -0.39775 -0.64097 -0.39653 -0.63982 -0.40139 -0.63333 C -0.40539 -0.62824 -0.40955 -0.62338 -0.41389 -0.61852 C -0.41702 -0.61528 -0.42049 -0.61273 -0.42361 -0.60926 C -0.42813 -0.60463 -0.44045 -0.5919 -0.44584 -0.58333 C -0.4474 -0.58102 -0.44861 -0.57847 -0.45 -0.57593 C -0.45539 -0.54769 -0.45 -0.575 -0.45834 -0.53889 C -0.46146 -0.52546 -0.45764 -0.5375 -0.4625 -0.52408 C -0.46302 -0.52037 -0.46372 -0.5169 -0.46389 -0.51296 C -0.46667 -0.47986 -0.46372 -0.50139 -0.46667 -0.48148 C -0.46841 -0.43565 -0.4698 -0.42222 -0.46528 -0.36852 C -0.46459 -0.35972 -0.46233 -0.35093 -0.45973 -0.34259 C -0.45868 -0.33912 -0.45625 -0.33634 -0.45417 -0.33333 C -0.44966 -0.32662 -0.44966 -0.32894 -0.44584 -0.32037 C -0.44427 -0.3169 -0.44323 -0.31296 -0.44167 -0.30926 C -0.43681 -0.29815 -0.4316 -0.28704 -0.42639 -0.27593 C -0.42552 -0.27037 -0.425 -0.26482 -0.42361 -0.25926 C -0.42257 -0.25486 -0.42101 -0.2507 -0.41945 -0.2463 C -0.41459 -0.23241 -0.41407 -0.23079 -0.40695 -0.21852 C -0.40486 -0.21482 -0.40261 -0.21088 -0.4 -0.20741 C -0.39792 -0.20463 -0.39514 -0.20301 -0.39306 -0.2 C -0.38959 -0.19491 -0.38664 -0.18889 -0.38334 -0.18333 C -0.3816 -0.18033 -0.37917 -0.17778 -0.37778 -0.17408 L -0.37223 -0.15926 C -0.37188 -0.15625 -0.37136 -0.15324 -0.37084 -0.15 C -0.37032 -0.1456 -0.3698 -0.1382 -0.36806 -0.13333 C -0.36736 -0.13148 -0.36702 -0.12824 -0.36528 -0.12778 C -0.35712 -0.1257 -0.34914 -0.12662 -0.34028 -0.12593 C -0.33889 -0.12477 -0.33698 -0.12431 -0.33646 -0.12222 C -0.33316 -0.11597 -0.33559 -0.10949 -0.32934 -0.10741 C -0.32657 -0.10671 -0.32361 -0.10741 -0.32084 -0.10741 L -0.32084 -0.11111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-3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78 -0.00416 -0.00608 -0.0081 -0.00833 -0.01296 C -0.00937 -0.01504 -0.00972 -0.01782 -0.00972 -0.02037 C -0.00972 -0.02986 -0.01198 -0.04514 -0.00555 -0.0537 C -0.00451 -0.05509 -0.00278 -0.05602 -0.00139 -0.0574 C 0.00191 -0.06412 0.00399 -0.06898 0.00972 -0.07407 C 0.01111 -0.07523 0.01233 -0.07662 0.01389 -0.07778 C 0.01667 -0.07963 0.02222 -0.08078 0.025 -0.08148 C 0.02639 -0.08264 0.02761 -0.08403 0.02917 -0.08518 C 0.03247 -0.0875 0.03837 -0.08819 0.04167 -0.08889 C 0.05035 -0.08773 0.06094 -0.08889 0.06806 -0.07963 C 0.06945 -0.07778 0.07083 -0.07592 0.07222 -0.07407 C 0.07691 -0.0662 0.07917 -0.0581 0.08611 -0.0537 C 0.08767 -0.05254 0.08976 -0.05231 0.09167 -0.05185 C 0.09306 -0.05046 0.0941 -0.04861 0.09583 -0.04815 C 0.10226 -0.0456 0.1092 -0.04768 0.11528 -0.04259 L 0.12361 -0.03518 C 0.125 -0.03379 0.12639 -0.03264 0.12778 -0.03148 C 0.12952 -0.02963 0.13125 -0.02754 0.13333 -0.02592 C 0.13507 -0.0243 0.13681 -0.02268 0.13889 -0.02222 C 0.14288 -0.02083 0.14722 -0.02083 0.15139 -0.02037 C 0.15868 -0.02153 0.16649 -0.02083 0.17361 -0.02407 C 0.17656 -0.02546 0.17778 -0.03078 0.18056 -0.03333 C 0.18333 -0.03588 0.18698 -0.0368 0.19028 -0.03889 C 0.19392 -0.0412 0.19757 -0.04352 0.20139 -0.04629 C 0.22691 -0.06435 0.19948 -0.0449 0.21667 -0.05926 C 0.22274 -0.06435 0.22622 -0.06273 0.23056 -0.07407 C 0.23142 -0.07639 0.23247 -0.07893 0.23333 -0.08148 C 0.23438 -0.08495 0.2349 -0.08889 0.23611 -0.09259 C 0.23715 -0.09583 0.23889 -0.09861 0.24028 -0.10185 C 0.24063 -0.10555 0.24097 -0.10926 0.24167 -0.11296 C 0.24184 -0.11481 0.24254 -0.11643 0.24306 -0.11852 L 0.24583 -0.13333 C 0.24514 -0.1375 0.24462 -0.14537 0.24306 -0.15 C 0.24219 -0.15185 0.24149 -0.15416 0.24028 -0.15555 C 0.23924 -0.15648 0.2309 -0.15903 0.23056 -0.15926 C 0.225 -0.15856 0.21927 -0.15879 0.21389 -0.1574 C 0.21215 -0.15694 0.21094 -0.15509 0.20972 -0.1537 C 0.20573 -0.1493 0.20434 -0.14606 0.20139 -0.14074 C 0.19809 -0.12801 0.20208 -0.14352 0.19722 -0.12592 C 0.19445 -0.11597 0.19722 -0.12384 0.19306 -0.11111 C 0.19219 -0.10856 0.19132 -0.10602 0.19028 -0.1037 C 0.18767 -0.09838 0.18507 -0.09328 0.18195 -0.08889 C 0.17743 -0.08287 0.17639 -0.0824 0.17361 -0.07407 C 0.1724 -0.07037 0.17188 -0.06643 0.17083 -0.06296 C 0.16979 -0.05972 0.16892 -0.05671 0.16806 -0.0537 C 0.16754 -0.05185 0.16719 -0.04977 0.16667 -0.04815 C 0.1658 -0.0456 0.16458 -0.04328 0.16389 -0.04074 C 0.16042 -0.02986 0.16493 -0.04028 0.15972 -0.02963 C 0.15868 -0.0243 0.15712 -0.01551 0.15556 -0.01111 C 0.15417 -0.0074 0.15261 -0.0037 0.15139 0 C 0.14948 0.00579 0.14688 0.01875 0.14306 0.02408 C 0.14202 0.02547 0.14011 0.02523 0.13889 0.02593 C 0.13646 0.02755 0.1342 0.02963 0.13195 0.03148 C 0.1257 0.03681 0.11945 0.0419 0.11528 0.05 C 0.11129 0.05764 0.1092 0.06644 0.10556 0.07408 C 0.07535 0.13704 0.1066 0.06389 0.08611 0.11297 C 0.08646 0.11736 0.08681 0.12176 0.0875 0.12593 C 0.08802 0.13056 0.09011 0.13496 0.09167 0.13889 C 0.09202 0.14213 0.09236 0.14514 0.09306 0.14815 C 0.09392 0.15278 0.0967 0.16065 0.09861 0.16482 C 0.09983 0.16806 0.10139 0.17107 0.10278 0.17408 C 0.10365 0.17662 0.10452 0.17917 0.10556 0.18148 C 0.10677 0.18472 0.10851 0.18773 0.10972 0.19074 C 0.11024 0.1926 0.11077 0.19445 0.11111 0.1963 C 0.11215 0.20371 0.11198 0.21158 0.11389 0.21852 C 0.11424 0.22037 0.11458 0.22246 0.11528 0.22408 C 0.11632 0.22709 0.12118 0.23519 0.12222 0.23704 C 0.12309 0.23889 0.12379 0.24121 0.125 0.2426 C 0.12656 0.24491 0.13229 0.24977 0.13472 0.25185 C 0.13611 0.2551 0.13802 0.25787 0.13889 0.26111 C 0.13976 0.26528 0.13976 0.26991 0.14028 0.27408 C 0.14063 0.27801 0.14115 0.28148 0.14167 0.28519 C 0.14115 0.28773 0.14149 0.29074 0.14028 0.2926 C 0.13889 0.29491 0.13646 0.29514 0.13472 0.2963 C 0.13316 0.29746 0.13195 0.29931 0.13056 0.3 C 0.12865 0.30116 0.12674 0.30116 0.125 0.30185 C 0.12344 0.30255 0.12222 0.30324 0.12083 0.30371 C 0.11892 0.30463 0.11702 0.30486 0.11528 0.30556 C 0.11372 0.30625 0.1125 0.30718 0.11111 0.30741 C 0.09132 0.31366 0.10313 0.3088 0.08472 0.31482 C 0.08142 0.31597 0.07813 0.31736 0.075 0.31852 C 0.07118 0.31991 0.06736 0.32084 0.06389 0.32222 C 0.0592 0.32431 0.05764 0.325 0.05278 0.32778 C 0.05087 0.32894 0.04913 0.33102 0.04722 0.33148 C 0.04167 0.33334 0.03594 0.3338 0.03056 0.33519 C 0.00087 0.34352 0.02604 0.33912 0.00139 0.3426 C -0.00104 0.34445 -0.00295 0.34815 -0.00555 0.34838 L -0.1375 0.3463 C -0.14045 0.3463 -0.14305 0.34537 -0.14583 0.34445 C -0.16163 0.34028 -0.13611 0.34468 -0.16944 0.33334 C -0.17326 0.33218 -0.17691 0.33056 -0.18055 0.32963 L -0.2 0.32593 L -0.20972 0.32408 C -0.21163 0.32292 -0.21337 0.32153 -0.21528 0.32037 C -0.22378 0.31621 -0.22239 0.32222 -0.23194 0.30926 C -0.23611 0.30371 -0.24132 0.29931 -0.24444 0.2926 C -0.24826 0.28449 -0.25694 0.26574 -0.26111 0.25926 C -0.2658 0.25255 -0.27153 0.24722 -0.27639 0.24074 C -0.30017 0.20926 -0.27673 0.23635 -0.29583 0.21482 C -0.30173 0.19954 -0.29566 0.2125 -0.3125 0.19445 C -0.3243 0.18195 -0.34201 0.15764 -0.34861 0.1426 C -0.35191 0.13519 -0.35451 0.12732 -0.35833 0.12037 C -0.35972 0.11806 -0.36163 0.11597 -0.3625 0.11297 C -0.36771 0.09792 -0.37222 0.08241 -0.37639 0.06667 C -0.38403 0.03797 -0.37326 0.06204 -0.38472 0.03334 C -0.38559 0.03125 -0.39236 0.01783 -0.39444 0.01482 C -0.39705 0.01111 -0.4 0.00741 -0.40278 0.00371 C -0.40417 0.00185 -0.40573 0.00023 -0.40694 -0.00185 C -0.41458 -0.01458 -0.41094 -0.00764 -0.41805 -0.02222 C -0.41996 -0.03009 -0.42187 -0.03819 -0.42361 -0.04629 C -0.42691 -0.06134 -0.42621 -0.06203 -0.42917 -0.07778 C -0.43073 -0.08565 -0.43073 -0.08171 -0.43333 -0.09074 C -0.43455 -0.09421 -0.43611 -0.10185 -0.43611 -0.10185 C -0.43663 -0.1074 -0.43698 -0.11296 -0.4375 -0.11852 C -0.43802 -0.12338 -0.43889 -0.12824 -0.43889 -0.13333 C -0.43889 -0.16111 -0.43941 -0.18889 -0.4375 -0.21666 C -0.4375 -0.21852 -0.43489 -0.21805 -0.43333 -0.21852 C -0.42969 -0.21944 -0.42604 -0.21967 -0.42222 -0.22037 C -0.42187 -0.22453 -0.42344 -0.23055 -0.42083 -0.23333 C -0.41753 -0.2368 -0.4125 -0.23518 -0.40833 -0.23518 C -0.38524 -0.23518 -0.38611 -0.24282 -0.38611 -0.22963 L -0.38611 -0.22963 " pathEditMode="relative" ptsTypes="AAAAAAAAAAAAAAAAAAAAAAAAAAAAAAAAAAAAAAAAAAAAAAAAAAAAAAAAAAAAAAAAAAAAAAAAAAAAAAAAAAAAAAAAAAAAAAAAAAAAAAAAAAAAAAAAAAAAAAAAAAAA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1412 L 0.00191 0.01435 C -0.00191 0.01227 -0.00573 0.01111 -0.0092 0.00856 C -0.01129 0.00741 -0.01285 0.0044 -0.01476 0.00301 C -0.01754 0.00139 -0.02031 0.00069 -0.02309 -0.0007 C -0.02448 -0.00116 -0.02604 -0.00139 -0.02726 -0.00255 L -0.03142 -0.00625 C -0.03195 -0.0081 -0.03281 -0.00972 -0.03281 -0.01181 C -0.03281 -0.02153 -0.02761 -0.03264 -0.0217 -0.03773 C -0.02031 -0.03889 -0.01875 -0.03982 -0.01754 -0.04144 C -0.01597 -0.04352 -0.01511 -0.04653 -0.01337 -0.04884 C -0.01233 -0.05023 -0.01059 -0.05093 -0.0092 -0.05255 C -0.00781 -0.05417 -0.00677 -0.05648 -0.00504 -0.0581 C -0.00382 -0.05903 -0.00226 -0.05903 -0.00087 -0.05996 C 0.00052 -0.06088 0.00173 -0.0625 0.0033 -0.06366 C 0.00538 -0.06505 0.00781 -0.06597 0.01024 -0.06736 C 0.01302 -0.06898 0.01562 -0.07153 0.01858 -0.07292 C 0.02205 -0.07454 0.02969 -0.07662 0.02969 -0.07639 C 0.03767 -0.08357 0.02986 -0.07755 0.03802 -0.08218 C 0.03976 -0.0831 0.04149 -0.08472 0.04358 -0.08588 C 0.04913 -0.08889 0.05191 -0.08959 0.05746 -0.09144 C 0.06667 -0.09005 0.07621 -0.09074 0.08524 -0.08773 C 0.0908 -0.08588 0.08993 -0.07871 0.09358 -0.07477 C 0.09514 -0.07292 0.09722 -0.07222 0.09913 -0.07107 C 0.1026 -0.05695 0.09774 -0.07431 0.1033 -0.05996 C 0.10382 -0.0581 0.10417 -0.05625 0.10469 -0.0544 C 0.10364 -0.04815 0.10417 -0.04121 0.10191 -0.03588 C 0.10087 -0.03357 0.09809 -0.0338 0.09635 -0.03403 C 0.08871 -0.03496 0.08142 -0.03773 0.07413 -0.03959 C 0.06892 -0.04283 0.06858 -0.04283 0.06441 -0.04699 C 0.06059 -0.05046 0.05573 -0.05278 0.0533 -0.0581 C 0.05226 -0.05996 0.05156 -0.06204 0.05052 -0.06366 C 0.04271 -0.07384 0.04479 -0.06435 0.03663 -0.08033 L 0.02413 -0.1044 C 0.02222 -0.1081 0.02031 -0.11181 0.01858 -0.11551 C 0.01753 -0.11736 0.01684 -0.11945 0.0158 -0.12107 L 0.01163 -0.12662 C 0.01111 -0.12894 0.01076 -0.13148 0.01024 -0.13403 C 0.00972 -0.13588 0.00885 -0.1375 0.00885 -0.13959 C 0.00798 -0.15185 0.00851 -0.16435 0.00746 -0.17662 C 0.00712 -0.18009 0.00156 -0.18565 0.00052 -0.18773 C -0.00156 -0.19121 -0.0033 -0.19514 -0.00504 -0.19884 C -0.00608 -0.2007 -0.00642 -0.20347 -0.00781 -0.2044 C -0.01024 -0.20556 -0.0125 -0.20718 -0.01476 -0.2081 C -0.01806 -0.20903 -0.02136 -0.20926 -0.02448 -0.20996 C -0.04236 -0.20741 -0.04462 -0.20602 -0.06754 -0.20996 C -0.0724 -0.21065 -0.07674 -0.21435 -0.08142 -0.21551 C -0.08785 -0.2169 -0.09445 -0.21667 -0.10087 -0.21736 C -0.11997 -0.2213 -0.12396 -0.22292 -0.14531 -0.22292 C -0.1566 -0.22292 -0.16754 -0.22176 -0.17865 -0.22107 C -0.18142 -0.21991 -0.1842 -0.21852 -0.18698 -0.21736 C -0.18889 -0.21667 -0.1908 -0.21644 -0.19254 -0.21551 C -0.19636 -0.21343 -0.19983 -0.20787 -0.20226 -0.2044 C -0.20278 -0.20185 -0.2033 -0.19954 -0.20365 -0.19699 C -0.20504 -0.18796 -0.20573 -0.18009 -0.20642 -0.17107 C -0.20556 -0.15926 -0.20677 -0.14699 -0.20365 -0.13588 C -0.20313 -0.13334 -0.18646 -0.11389 -0.1842 -0.10996 C -0.17309 -0.08912 -0.18021 -0.1007 -0.16198 -0.07662 C -0.15816 -0.07153 -0.15399 -0.06551 -0.14948 -0.06181 C -0.1467 -0.05926 -0.13524 -0.05509 -0.13281 -0.0544 C -0.1184 -0.05023 -0.11424 -0.05046 -0.09948 -0.04884 L -0.00642 -0.0544 C -0.00226 -0.05463 0.00191 -0.05486 0.00608 -0.05625 C 0.00937 -0.05741 0.0125 -0.05996 0.0158 -0.06181 C 0.0184 -0.0632 0.02135 -0.06412 0.02413 -0.06551 C 0.02587 -0.06736 0.0276 -0.06945 0.02969 -0.07107 C 0.03142 -0.07246 0.03333 -0.07338 0.03524 -0.07477 C 0.0375 -0.07639 0.03976 -0.07847 0.04219 -0.08033 C 0.04392 -0.08334 0.04531 -0.08704 0.04774 -0.08959 C 0.05312 -0.0956 0.06476 -0.10301 0.07135 -0.10625 C 0.08281 -0.11158 0.09444 -0.11621 0.10608 -0.12107 C 0.1092 -0.12246 0.11233 -0.12408 0.1158 -0.12477 C 0.14427 -0.13102 0.10885 -0.12292 0.12969 -0.12847 C 0.13229 -0.12917 0.13524 -0.12963 0.13802 -0.13033 C 0.14722 -0.12847 0.1566 -0.12732 0.1658 -0.12477 C 0.16736 -0.12431 0.16858 -0.12269 0.16996 -0.12107 C 0.1717 -0.11829 0.17292 -0.11505 0.17396 -0.11181 C 0.17569 -0.10764 0.17691 -0.10301 0.1783 -0.09884 C 0.18142 -0.06736 0.17708 -0.09954 0.18246 -0.07847 C 0.18646 -0.06227 0.1809 -0.075 0.18663 -0.06366 C 0.18976 -0.04676 0.18611 -0.06713 0.18941 -0.03959 C 0.18976 -0.03519 0.19114 -0.03079 0.19219 -0.02662 C 0.19253 -0.02222 0.19305 -0.01783 0.19358 -0.01366 C 0.19462 0.00023 0.19531 0.00926 0.19618 0.02361 C 0.20746 0.00856 0.19132 0.03171 0.20608 -0.0044 C 0.20937 -0.0125 0.21476 -0.01875 0.21858 -0.02662 C 0.2217 -0.0331 0.22361 -0.04051 0.22691 -0.04699 C 0.22969 -0.05278 0.23403 -0.05741 0.23663 -0.06366 C 0.25191 -0.09954 0.24757 -0.09884 0.26024 -0.13218 C 0.26163 -0.13588 0.26302 -0.13935 0.26441 -0.14329 C 0.26823 -0.15486 0.26267 -0.14283 0.26858 -0.1544 C 0.26805 -0.15857 0.26858 -0.16343 0.26719 -0.16736 C 0.26649 -0.16898 0.26423 -0.16829 0.26302 -0.16921 C 0.2533 -0.1757 0.25764 -0.17454 0.24774 -0.18403 C 0.2441 -0.1875 0.2401 -0.19005 0.23663 -0.19329 C 0.23455 -0.19491 0.23281 -0.19699 0.23108 -0.19884 C 0.22969 -0.2 0.22812 -0.20116 0.22691 -0.20255 C 0.22378 -0.20533 0.22031 -0.20926 0.21719 -0.21181 C 0.21528 -0.2132 0.21337 -0.21412 0.21163 -0.21551 C 0.21007 -0.21667 0.20885 -0.21829 0.20746 -0.21921 C 0.20538 -0.2206 0.19948 -0.22222 0.19774 -0.22292 C 0.19496 -0.22546 0.19114 -0.22662 0.18941 -0.23033 C 0.18837 -0.23218 0.18785 -0.23449 0.18663 -0.23588 C 0.18524 -0.23704 0.18351 -0.23681 0.18246 -0.23773 C 0.18194 -0.23796 0.18333 -0.23773 0.18385 -0.23773 L 0.18385 -0.2375 " pathEditMode="relative" rAng="0" ptsTypes="AAAAAAAAAAAAAAAAAAAAAAAAAAAAAAAAAAAAAAAAAAAAAAAAAAAAAAAAAAAAAAAAAAAAAAAAAAAAAAAAAAAAAAAAAAAAAAAAAAAAAAAAAA">
                                      <p:cBhvr>
                                        <p:cTn id="7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5 -0.02408 L 0.01805 -0.02385 C 0.0125 -0.04676 0.01024 -0.04861 0.01528 -0.07963 C 0.0158 -0.08218 0.01892 -0.08218 0.02101 -0.08334 C 0.02656 -0.08635 0.02934 -0.08704 0.0349 -0.08889 C 0.04913 -0.0882 0.06354 -0.08797 0.07778 -0.08704 C 0.07969 -0.08681 0.0816 -0.08611 0.08351 -0.08519 C 0.0849 -0.08426 0.08628 -0.08287 0.08767 -0.08148 C 0.09028 -0.07847 0.09305 -0.07454 0.09462 -0.07037 C 0.09618 -0.06597 0.09722 -0.06158 0.09878 -0.05741 C 0.1026 -0.03079 0.09705 -0.06366 0.10295 -0.04074 C 0.10365 -0.03773 0.10382 -0.03449 0.10417 -0.03148 C 0.10191 0.01157 0.11406 0.01782 0.09583 0.02222 C 0.09271 0.02315 0.08941 0.02361 0.08611 0.02407 C 0.0783 0.02361 0.07049 0.02338 0.0625 0.02222 C 0.05851 0.02176 0.05729 0.01967 0.05555 0.01481 C 0.05451 0.01134 0.05382 0.0074 0.05278 0.0037 C 0.05052 -0.00533 0.05174 0.00023 0.05017 -0.01297 C 0.05104 -0.0301 0.05121 -0.04746 0.05278 -0.06482 C 0.05312 -0.06736 0.05417 -0.07014 0.05555 -0.07222 C 0.05712 -0.07408 0.05937 -0.07477 0.06128 -0.07593 C 0.10052 -0.09885 0.06111 -0.07616 0.08767 -0.08889 C 0.09097 -0.09028 0.09392 -0.09306 0.09722 -0.09445 C 0.10139 -0.09607 0.10573 -0.0963 0.1099 -0.09815 C 0.11319 -0.09954 0.11632 -0.10185 0.11944 -0.10371 C 0.12222 -0.1051 0.12517 -0.10602 0.12795 -0.10741 C 0.13021 -0.10834 0.13246 -0.11019 0.13472 -0.11111 C 0.13802 -0.11204 0.14132 -0.11204 0.14444 -0.11297 C 0.15139 -0.11459 0.15955 -0.11806 0.16667 -0.11852 C 0.18472 -0.11945 0.20295 -0.11968 0.22101 -0.12037 C 0.22517 -0.12269 0.22917 -0.12547 0.23351 -0.12778 C 0.23715 -0.12963 0.24097 -0.13079 0.24462 -0.13334 C 0.24809 -0.13565 0.25104 -0.13935 0.25434 -0.1426 C 0.25955 -0.14769 0.26719 -0.15625 0.27101 -0.16297 C 0.27604 -0.17199 0.27309 -0.16852 0.27934 -0.17408 C 0.27969 -0.17593 0.28073 -0.17755 0.28073 -0.17963 C 0.28073 -0.18472 0.27951 -0.19283 0.27795 -0.19815 C 0.27708 -0.20047 0.27587 -0.20301 0.27517 -0.20556 C 0.27101 -0.21713 0.27205 -0.21875 0.26545 -0.22778 C 0.25937 -0.23565 0.25868 -0.23287 0.25017 -0.23704 C 0.23316 -0.24491 0.24774 -0.24097 0.23073 -0.24445 C 0.22031 -0.24885 0.22031 -0.24977 0.20712 -0.24977 L -0.02899 -0.24815 C -0.05365 -0.2426 -0.02309 -0.24954 -0.04445 -0.24445 C -0.04705 -0.24375 -0.05 -0.24329 -0.0526 -0.2426 C -0.06007 -0.24028 -0.06754 -0.23773 -0.07483 -0.23519 C -0.08004 -0.23334 -0.08507 -0.23079 -0.0901 -0.22963 L -0.10538 -0.22593 C -0.10868 -0.22408 -0.11215 -0.22246 -0.1151 -0.22037 C -0.11719 -0.21875 -0.11875 -0.21644 -0.12066 -0.21482 C -0.12292 -0.21273 -0.12535 -0.21111 -0.1276 -0.20926 L -0.13333 -0.19815 C -0.13646 -0.19167 -0.13767 -0.18959 -0.14028 -0.18148 C -0.14462 -0.16644 -0.1382 -0.18079 -0.14445 -0.16852 C -0.14392 -0.1463 -0.1441 -0.12385 -0.14288 -0.10185 C -0.14271 -0.09792 -0.14132 -0.09422 -0.14028 -0.09074 C -0.13924 -0.0875 -0.13837 -0.08449 -0.13733 -0.08148 C -0.13663 -0.07894 -0.13542 -0.07662 -0.13472 -0.07408 C -0.13351 -0.07037 -0.13281 -0.06667 -0.13177 -0.06297 C -0.13142 -0.05857 -0.1316 -0.05394 -0.13038 -0.05 C -0.12934 -0.04584 -0.12691 -0.04236 -0.12483 -0.03889 C -0.12188 -0.0331 -0.11979 -0.0257 -0.1151 -0.02222 C -0.09583 -0.00672 -0.12014 -0.02547 -0.10122 -0.01297 C -0.08924 -0.00486 -0.09948 -0.00903 -0.08872 -0.00556 C -0.07656 0.00764 -0.08715 -0.00255 -0.07622 0.00555 C -0.07483 0.00671 -0.07361 0.00833 -0.07205 0.00926 C -0.06997 0.01088 -0.06754 0.01203 -0.0651 0.01296 C -0.05764 0.01643 -0.05469 0.01713 -0.04705 0.01852 C -0.03073 0.02176 -0.03542 0.02014 -0.01372 0.02222 C -0.0092 0.02268 -0.00451 0.02384 8.33333E-7 0.02407 C 0.02135 0.02523 0.04271 0.02546 0.06389 0.02592 C 0.07274 0.03102 0.07344 0.03171 0.08194 0.03518 C 0.08385 0.03611 0.08576 0.03611 0.08767 0.03703 C 0.09045 0.03865 0.09305 0.04143 0.09583 0.04259 C 0.13351 0.05949 0.12691 0.05694 0.15434 0.06296 C 0.15746 0.06551 0.16059 0.06828 0.16389 0.07037 C 0.16667 0.07199 0.16979 0.07222 0.1724 0.07407 C 0.1868 0.08565 0.16771 0.0794 0.18611 0.08333 C 0.19271 0.08703 0.19878 0.09282 0.20555 0.09444 C 0.21076 0.09583 0.2158 0.09653 0.22101 0.09815 C 0.22934 0.10092 0.23976 0.10555 0.2474 0.11111 C 0.25174 0.11435 0.25625 0.11759 0.2599 0.12222 C 0.26545 0.12963 0.27031 0.13796 0.27517 0.14629 C 0.27656 0.14884 0.27743 0.15185 0.27934 0.1537 C 0.28125 0.15625 0.28385 0.1574 0.28628 0.15926 C 0.28906 0.1618 0.29167 0.16458 0.29462 0.16666 C 0.3 0.17083 0.30521 0.17129 0.31128 0.17407 C 0.31736 0.17708 0.32344 0.17963 0.32934 0.18333 C 0.33698 0.18865 0.33281 0.18611 0.34167 0.19074 C 0.32951 0.20694 0.34496 0.18727 0.33351 0.2 C 0.33194 0.20185 0.33073 0.20393 0.32934 0.20555 C 0.32743 0.20764 0.32535 0.20903 0.32378 0.21111 C 0.31667 0.2206 0.32309 0.21782 0.31267 0.22407 C 0.30694 0.22754 0.28785 0.22778 0.28767 0.22778 C 0.26684 0.23565 0.27899 0.23287 0.24184 0.22592 C 0.22587 0.22315 0.21424 0.2169 0.19878 0.2074 C 0.17743 0.19467 0.18802 0.19768 0.1724 0.18518 C 0.16424 0.1787 0.15972 0.17754 0.15156 0.17222 C 0.14774 0.1699 0.14427 0.16666 0.14045 0.16481 C 0.14028 0.16481 0.0993 0.14815 0.09045 0.14259 C 0.08594 0.14004 0.08194 0.13657 0.07778 0.13333 C 0.07326 0.12546 0.06823 0.11782 0.06389 0.10926 C 0.05503 0.09166 0.05694 0.08518 0.04444 0.07037 C 0.0401 0.06504 0.03437 0.06157 0.02917 0.0574 C 0.02292 0.05231 0.01632 0.04745 0.0099 0.04259 C -0.00781 0.03009 -0.0066 0.03403 -0.02222 0.01666 C -0.03229 0.00532 -0.0375 -0.00463 -0.04445 -0.02037 C -0.05139 -0.03635 -0.05469 -0.05209 -0.06372 -0.06667 C -0.07656 -0.08658 -0.09427 -0.09352 -0.11233 -0.10371 C -0.1191 -0.10741 -0.12639 -0.10926 -0.13333 -0.11297 C -0.13906 -0.11597 -0.14427 -0.1206 -0.15 -0.12408 C -0.15347 -0.12616 -0.15747 -0.12732 -0.16111 -0.12963 C -0.16441 -0.13172 -0.16754 -0.13426 -0.17083 -0.13704 C -0.17361 -0.13935 -0.17604 -0.1426 -0.17899 -0.14445 C -0.18854 -0.14977 -0.20382 -0.14908 -0.21233 -0.15 C -0.23837 -0.15463 -0.23681 -0.15625 -0.26788 -0.15 C -0.27188 -0.14908 -0.27535 -0.14607 -0.27899 -0.14445 C -0.31892 -0.12662 -0.29201 -0.14121 -0.3276 -0.12037 C -0.33281 -0.11412 -0.33924 -0.10949 -0.34288 -0.10185 C -0.3651 -0.05579 -0.34149 -0.08033 -0.36094 -0.05741 C -0.36597 -0.05162 -0.3717 -0.04676 -0.37622 -0.04074 L -0.38455 -0.02963 C -0.38507 -0.02778 -0.38542 -0.0257 -0.38594 -0.02408 C -0.38837 -0.01783 -0.39219 -0.01389 -0.39566 -0.00926 C -0.39705 -0.00486 -0.39844 -0.00047 -0.39983 0.0037 C -0.40174 0.00879 -0.40399 0.01342 -0.40538 0.01852 C -0.40677 0.02268 -0.4066 0.02754 -0.40816 0.03148 C -0.40955 0.03472 -0.41215 0.03634 -0.41372 0.03889 C -0.41493 0.04074 -0.4158 0.04259 -0.41649 0.04444 C -0.41719 0.04629 -0.41736 0.04838 -0.41788 0.05 C -0.41875 0.05208 -0.41997 0.0537 -0.42066 0.05555 C -0.42135 0.0574 -0.4217 0.05926 -0.42205 0.06111 C -0.42708 0.07893 -0.42309 0.06342 -0.42622 0.07592 C -0.42535 0.10879 -0.42517 0.14143 -0.42344 0.17407 C -0.42344 0.17754 -0.4217 0.18032 -0.42066 0.18333 C -0.42031 0.18518 -0.41979 0.18703 -0.41927 0.18889 C -0.41875 0.19143 -0.41892 0.19421 -0.41788 0.19629 C -0.41701 0.19861 -0.4151 0.2 -0.41372 0.20185 C -0.40955 0.20856 -0.41267 0.20694 -0.40677 0.21296 C -0.39462 0.22569 -0.40191 0.21435 -0.39427 0.22778 C -0.39392 0.23102 -0.3934 0.23403 -0.39288 0.23703 C -0.39236 0.24213 -0.39219 0.24699 -0.39149 0.25185 C -0.39132 0.25393 -0.39115 0.25602 -0.3901 0.2574 C -0.38924 0.25879 -0.3875 0.25903 -0.38594 0.25926 C -0.38004 0.26041 -0.37396 0.26065 -0.36788 0.26111 C -0.36076 0.26435 -0.36528 0.26296 -0.35399 0.26296 L -0.35399 0.26319 L -0.35399 0.26296 " pathEditMode="relative" rAng="0" ptsTypes="AAAAAAAAAAAAAAAAAAAAAAAAAAAAAAAAAAAAAAAAAAAAAAAAAAAAAAAAAAAAAAAAAAAAAAAAAAAAAAAAAAAAAAAAAAAAAAAAAAAAAAAAAAAAAAAAAAAAAAAAAAAAAAAAAAAAAAAAAAAAAAAAAA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0.01736 L 0.00712 0.01759 C 0.02674 0.02245 0.01059 0.0169 0.02118 0.02268 C 0.02309 0.02361 0.02726 0.02523 0.02726 0.02546 C 0.02795 0.02708 0.02847 0.02893 0.02917 0.03078 C 0.02986 0.03217 0.03073 0.03333 0.03125 0.03472 C 0.03212 0.03727 0.03264 0.04004 0.03334 0.04282 L 0.03438 0.04699 L 0.03524 0.05092 C 0.03559 0.07014 0.03542 0.08958 0.03629 0.10879 C 0.03646 0.11088 0.03785 0.11227 0.03837 0.11435 C 0.03889 0.11643 0.03906 0.11875 0.03941 0.12106 C 0.03976 0.12407 0.03993 0.12731 0.04028 0.13055 C 0.04097 0.13472 0.04219 0.1449 0.0434 0.15069 C 0.04393 0.15347 0.04427 0.15648 0.04549 0.15879 C 0.04827 0.16435 0.04688 0.16134 0.04948 0.16828 C 0.05139 0.17847 0.04913 0.16875 0.05347 0.18032 C 0.05521 0.18472 0.05365 0.18449 0.0566 0.18842 C 0.05729 0.18958 0.05851 0.19004 0.05955 0.1912 C 0.06094 0.19236 0.06233 0.19352 0.06354 0.19514 C 0.0691 0.20254 0.06389 0.1993 0.06962 0.20185 C 0.07031 0.20324 0.07084 0.20463 0.0717 0.20602 C 0.07257 0.2074 0.07396 0.20833 0.07465 0.20995 C 0.0757 0.21203 0.0757 0.21458 0.07674 0.21666 C 0.07813 0.2199 0.08264 0.22639 0.08472 0.22893 C 0.08802 0.23264 0.08733 0.23078 0.0908 0.23287 C 0.09219 0.23356 0.09358 0.23472 0.09497 0.23565 C 0.09549 0.23727 0.09584 0.23958 0.09688 0.24097 C 0.09827 0.24259 0.10035 0.24259 0.10191 0.24375 C 0.10347 0.24467 0.10469 0.24629 0.10608 0.24768 C 0.1092 0.25069 0.10972 0.25069 0.11302 0.2544 C 0.11424 0.25578 0.11493 0.25717 0.11615 0.25856 C 0.11702 0.25949 0.11806 0.26018 0.1191 0.26111 C 0.12049 0.2625 0.12188 0.26389 0.12309 0.26528 C 0.12483 0.2669 0.12986 0.27106 0.13125 0.27199 C 0.13316 0.27315 0.13733 0.27477 0.13733 0.275 C 0.1467 0.2743 0.15625 0.275 0.16563 0.27338 C 0.16667 0.27315 0.16597 0.27037 0.16667 0.26921 C 0.16736 0.26805 0.16858 0.26736 0.16962 0.26666 C 0.17292 0.26435 0.17257 0.2669 0.17257 0.26389 L 0.17257 0.26412 " pathEditMode="relative" rAng="0" ptsTypes="AAAAAAAAAAAAAAAAAAAAAAAAAAAAAAAAAAAAAAAAA">
                                      <p:cBhvr>
                                        <p:cTn id="8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8" grpId="0" animBg="1"/>
      <p:bldP spid="38" grpId="0" animBg="1"/>
      <p:bldP spid="30" grpId="0" animBg="1"/>
      <p:bldP spid="22" grpId="0" animBg="1"/>
      <p:bldP spid="25" grpId="0" animBg="1"/>
      <p:bldP spid="29" grpId="0" animBg="1"/>
      <p:bldP spid="26" grpId="0" animBg="1"/>
      <p:bldP spid="21" grpId="0" animBg="1"/>
      <p:bldP spid="24" grpId="0" animBg="1"/>
      <p:bldP spid="31" grpId="0" animBg="1"/>
      <p:bldP spid="27" grpId="0" animBg="1"/>
      <p:bldP spid="41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4464496" cy="331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rak 4"/>
          <p:cNvSpPr/>
          <p:nvPr/>
        </p:nvSpPr>
        <p:spPr>
          <a:xfrm>
            <a:off x="395536" y="2996952"/>
            <a:ext cx="8352928" cy="3240359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bg1"/>
                </a:solidFill>
                <a:effectLst/>
              </a:rPr>
              <a:t>Střídání dne a noci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bg1"/>
                </a:solidFill>
                <a:effectLst/>
              </a:rPr>
              <a:t>Proměna přírody v ročních obdobích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bg1"/>
                </a:solidFill>
                <a:effectLst/>
              </a:rPr>
              <a:t>Pohyb slunce po obloze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bg1"/>
                </a:solidFill>
                <a:effectLst/>
              </a:rPr>
              <a:t>Postavení hvězd</a:t>
            </a:r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Měsíc 5"/>
          <p:cNvSpPr/>
          <p:nvPr/>
        </p:nvSpPr>
        <p:spPr>
          <a:xfrm flipH="1">
            <a:off x="6228184" y="754689"/>
            <a:ext cx="1656184" cy="2182578"/>
          </a:xfrm>
          <a:prstGeom prst="moon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092245" y="188640"/>
            <a:ext cx="2682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Jednotky času: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Mrak 4"/>
          <p:cNvSpPr/>
          <p:nvPr/>
        </p:nvSpPr>
        <p:spPr>
          <a:xfrm>
            <a:off x="5961155" y="5153552"/>
            <a:ext cx="1850427" cy="9518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ROK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>
          <a:xfrm>
            <a:off x="628208" y="4898746"/>
            <a:ext cx="3547240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HODINA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>
          <a:xfrm>
            <a:off x="5777726" y="1149224"/>
            <a:ext cx="2016223" cy="101846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DEN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>
          <a:xfrm>
            <a:off x="713049" y="2976958"/>
            <a:ext cx="3288902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MINUTA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9" name="Mrak 8"/>
          <p:cNvSpPr/>
          <p:nvPr/>
        </p:nvSpPr>
        <p:spPr>
          <a:xfrm>
            <a:off x="395536" y="1164731"/>
            <a:ext cx="3923928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SEKUNDA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0" name="Mrak 9"/>
          <p:cNvSpPr/>
          <p:nvPr/>
        </p:nvSpPr>
        <p:spPr>
          <a:xfrm>
            <a:off x="5518217" y="2420887"/>
            <a:ext cx="2736304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</a:rPr>
              <a:t>TÝDEN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1" name="Mrak 10"/>
          <p:cNvSpPr/>
          <p:nvPr/>
        </p:nvSpPr>
        <p:spPr>
          <a:xfrm>
            <a:off x="5590225" y="3785101"/>
            <a:ext cx="2592288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MĚSÍC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485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rak 3"/>
          <p:cNvSpPr/>
          <p:nvPr/>
        </p:nvSpPr>
        <p:spPr>
          <a:xfrm>
            <a:off x="628208" y="4898746"/>
            <a:ext cx="3547240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HODINA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Mrak 4"/>
          <p:cNvSpPr/>
          <p:nvPr/>
        </p:nvSpPr>
        <p:spPr>
          <a:xfrm>
            <a:off x="713049" y="2976958"/>
            <a:ext cx="3288902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MINUTA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>
          <a:xfrm>
            <a:off x="395536" y="1164731"/>
            <a:ext cx="3923928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SEKUNDA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319464" y="3240640"/>
            <a:ext cx="1888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60 sekund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31082" y="4976636"/>
            <a:ext cx="23980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60 minut</a:t>
            </a:r>
          </a:p>
          <a:p>
            <a:r>
              <a:rPr lang="cs-CZ" sz="3200" dirty="0" smtClean="0"/>
              <a:t>3 600 sekund</a:t>
            </a:r>
            <a:endParaRPr lang="cs-CZ" sz="3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6" y="297247"/>
            <a:ext cx="3347354" cy="27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475707" y="321721"/>
            <a:ext cx="1687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Převody:</a:t>
            </a:r>
          </a:p>
        </p:txBody>
      </p:sp>
    </p:spTree>
    <p:extLst>
      <p:ext uri="{BB962C8B-B14F-4D97-AF65-F5344CB8AC3E}">
        <p14:creationId xmlns:p14="http://schemas.microsoft.com/office/powerpoint/2010/main" val="8579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rak 3"/>
          <p:cNvSpPr/>
          <p:nvPr/>
        </p:nvSpPr>
        <p:spPr>
          <a:xfrm>
            <a:off x="833675" y="5589240"/>
            <a:ext cx="1850427" cy="9518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ROK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Mrak 4"/>
          <p:cNvSpPr/>
          <p:nvPr/>
        </p:nvSpPr>
        <p:spPr>
          <a:xfrm>
            <a:off x="683568" y="908358"/>
            <a:ext cx="2016223" cy="101846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DEN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>
          <a:xfrm>
            <a:off x="390736" y="2359820"/>
            <a:ext cx="2736304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</a:rPr>
              <a:t>TÝDEN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>
          <a:xfrm>
            <a:off x="1510878" y="3896905"/>
            <a:ext cx="2592288" cy="111214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/>
              </a:rPr>
              <a:t>MĚSÍC</a:t>
            </a:r>
            <a:endParaRPr lang="cs-CZ" sz="44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35896" y="5280347"/>
            <a:ext cx="3708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12 měsíců</a:t>
            </a:r>
          </a:p>
          <a:p>
            <a:r>
              <a:rPr lang="cs-CZ" sz="3200" dirty="0" smtClean="0"/>
              <a:t>365 dnů</a:t>
            </a:r>
          </a:p>
          <a:p>
            <a:r>
              <a:rPr lang="cs-CZ" sz="3200" dirty="0" smtClean="0"/>
              <a:t>366 dnů 1 x za 4 roky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2490" y="3717032"/>
            <a:ext cx="3358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31, 30, 28 dní</a:t>
            </a:r>
          </a:p>
          <a:p>
            <a:r>
              <a:rPr lang="cs-CZ" sz="3200" dirty="0" smtClean="0"/>
              <a:t>29 dní 1 x za 4 roky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75856" y="1081778"/>
            <a:ext cx="1654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24 hodin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79912" y="2485424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7 dní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78849" y="221648"/>
            <a:ext cx="1687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Převody: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6" y="297247"/>
            <a:ext cx="3347354" cy="27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8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rak 4"/>
          <p:cNvSpPr/>
          <p:nvPr/>
        </p:nvSpPr>
        <p:spPr>
          <a:xfrm>
            <a:off x="2051720" y="3411470"/>
            <a:ext cx="5040560" cy="232178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Zopakuj si měsíce v roce, správně přiřaď.</a:t>
            </a:r>
            <a:endParaRPr lang="cs-CZ" sz="2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96"/>
            <a:ext cx="4464496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ěsíc 6"/>
          <p:cNvSpPr/>
          <p:nvPr/>
        </p:nvSpPr>
        <p:spPr>
          <a:xfrm flipH="1">
            <a:off x="6516216" y="548680"/>
            <a:ext cx="1685848" cy="2316433"/>
          </a:xfrm>
          <a:prstGeom prst="moon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19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cípá hvězda 4"/>
          <p:cNvSpPr/>
          <p:nvPr/>
        </p:nvSpPr>
        <p:spPr>
          <a:xfrm>
            <a:off x="322254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1" name="6cípá hvězda 40"/>
          <p:cNvSpPr/>
          <p:nvPr/>
        </p:nvSpPr>
        <p:spPr>
          <a:xfrm>
            <a:off x="2800285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6cípá hvězda 41"/>
          <p:cNvSpPr/>
          <p:nvPr/>
        </p:nvSpPr>
        <p:spPr>
          <a:xfrm>
            <a:off x="5261414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6cípá hvězda 42"/>
          <p:cNvSpPr/>
          <p:nvPr/>
        </p:nvSpPr>
        <p:spPr>
          <a:xfrm>
            <a:off x="7727018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4" name="6cípá hvězda 43"/>
          <p:cNvSpPr/>
          <p:nvPr/>
        </p:nvSpPr>
        <p:spPr>
          <a:xfrm>
            <a:off x="322254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5" name="6cípá hvězda 44"/>
          <p:cNvSpPr/>
          <p:nvPr/>
        </p:nvSpPr>
        <p:spPr>
          <a:xfrm>
            <a:off x="2800285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6" name="6cípá hvězda 45"/>
          <p:cNvSpPr/>
          <p:nvPr/>
        </p:nvSpPr>
        <p:spPr>
          <a:xfrm>
            <a:off x="5275267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" name="6cípá hvězda 46"/>
          <p:cNvSpPr/>
          <p:nvPr/>
        </p:nvSpPr>
        <p:spPr>
          <a:xfrm>
            <a:off x="7757378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8" name="6cípá hvězda 47"/>
          <p:cNvSpPr/>
          <p:nvPr/>
        </p:nvSpPr>
        <p:spPr>
          <a:xfrm>
            <a:off x="322254" y="4017024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9" name="6cípá hvězda 48"/>
          <p:cNvSpPr/>
          <p:nvPr/>
        </p:nvSpPr>
        <p:spPr>
          <a:xfrm>
            <a:off x="2800285" y="4017024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10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0" name="6cípá hvězda 49"/>
          <p:cNvSpPr/>
          <p:nvPr/>
        </p:nvSpPr>
        <p:spPr>
          <a:xfrm>
            <a:off x="5275267" y="4017024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11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1" name="6cípá hvězda 50"/>
          <p:cNvSpPr/>
          <p:nvPr/>
        </p:nvSpPr>
        <p:spPr>
          <a:xfrm>
            <a:off x="7767933" y="40110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12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21151" y="5229200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listopad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368018" y="5229200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prosinec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472643" y="5229200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říjen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5782" y="5229200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září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368018" y="3179368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srpen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921151" y="3175787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472643" y="3179368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5782" y="3179368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květen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368018" y="120488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duben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910171" y="1211009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březen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2446169" y="1211009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únor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5782" y="120488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leden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7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rak 4"/>
          <p:cNvSpPr/>
          <p:nvPr/>
        </p:nvSpPr>
        <p:spPr>
          <a:xfrm>
            <a:off x="1475656" y="3411471"/>
            <a:ext cx="6624736" cy="324036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2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96"/>
            <a:ext cx="4464496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ěsíc 6"/>
          <p:cNvSpPr/>
          <p:nvPr/>
        </p:nvSpPr>
        <p:spPr>
          <a:xfrm flipH="1">
            <a:off x="6516216" y="548680"/>
            <a:ext cx="1685848" cy="2316433"/>
          </a:xfrm>
          <a:prstGeom prst="moon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55776" y="3789040"/>
            <a:ext cx="4716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Urči </a:t>
            </a:r>
            <a:r>
              <a:rPr lang="cs-CZ" sz="2400" b="1" dirty="0">
                <a:solidFill>
                  <a:srgbClr val="7030A0"/>
                </a:solidFill>
              </a:rPr>
              <a:t>ke kterému číslu patří </a:t>
            </a:r>
            <a:r>
              <a:rPr lang="cs-CZ" sz="2400" b="1" dirty="0" smtClean="0">
                <a:solidFill>
                  <a:srgbClr val="7030A0"/>
                </a:solidFill>
              </a:rPr>
              <a:t>správný měsíc.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Klikni </a:t>
            </a:r>
            <a:r>
              <a:rPr lang="cs-CZ" sz="2400" b="1" dirty="0">
                <a:solidFill>
                  <a:srgbClr val="7030A0"/>
                </a:solidFill>
              </a:rPr>
              <a:t>na kartičku červenec </a:t>
            </a:r>
            <a:r>
              <a:rPr lang="cs-CZ" sz="2400" b="1" dirty="0" smtClean="0">
                <a:solidFill>
                  <a:srgbClr val="7030A0"/>
                </a:solidFill>
              </a:rPr>
              <a:t>a pozoruj, zda docestuje ke správnému číslu.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rgbClr val="7030A0"/>
                </a:solidFill>
              </a:rPr>
              <a:t>Pokračuj s dalším měsíci.</a:t>
            </a:r>
          </a:p>
        </p:txBody>
      </p:sp>
    </p:spTree>
    <p:extLst>
      <p:ext uri="{BB962C8B-B14F-4D97-AF65-F5344CB8AC3E}">
        <p14:creationId xmlns:p14="http://schemas.microsoft.com/office/powerpoint/2010/main" val="26776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cípá hvězda 4"/>
          <p:cNvSpPr/>
          <p:nvPr/>
        </p:nvSpPr>
        <p:spPr>
          <a:xfrm>
            <a:off x="322254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1" name="6cípá hvězda 40"/>
          <p:cNvSpPr/>
          <p:nvPr/>
        </p:nvSpPr>
        <p:spPr>
          <a:xfrm>
            <a:off x="2800285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6cípá hvězda 41"/>
          <p:cNvSpPr/>
          <p:nvPr/>
        </p:nvSpPr>
        <p:spPr>
          <a:xfrm>
            <a:off x="5261414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6cípá hvězda 42"/>
          <p:cNvSpPr/>
          <p:nvPr/>
        </p:nvSpPr>
        <p:spPr>
          <a:xfrm>
            <a:off x="7727018" y="16905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4" name="6cípá hvězda 43"/>
          <p:cNvSpPr/>
          <p:nvPr/>
        </p:nvSpPr>
        <p:spPr>
          <a:xfrm>
            <a:off x="322254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5" name="6cípá hvězda 44"/>
          <p:cNvSpPr/>
          <p:nvPr/>
        </p:nvSpPr>
        <p:spPr>
          <a:xfrm>
            <a:off x="2800285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6" name="6cípá hvězda 45"/>
          <p:cNvSpPr/>
          <p:nvPr/>
        </p:nvSpPr>
        <p:spPr>
          <a:xfrm>
            <a:off x="5275267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7" name="6cípá hvězda 46"/>
          <p:cNvSpPr/>
          <p:nvPr/>
        </p:nvSpPr>
        <p:spPr>
          <a:xfrm>
            <a:off x="7757378" y="20433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8" name="6cípá hvězda 47"/>
          <p:cNvSpPr/>
          <p:nvPr/>
        </p:nvSpPr>
        <p:spPr>
          <a:xfrm>
            <a:off x="322254" y="4017024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9" name="6cípá hvězda 48"/>
          <p:cNvSpPr/>
          <p:nvPr/>
        </p:nvSpPr>
        <p:spPr>
          <a:xfrm>
            <a:off x="2800285" y="4017024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10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0" name="6cípá hvězda 49"/>
          <p:cNvSpPr/>
          <p:nvPr/>
        </p:nvSpPr>
        <p:spPr>
          <a:xfrm>
            <a:off x="5275267" y="4017024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11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1" name="6cípá hvězda 50"/>
          <p:cNvSpPr/>
          <p:nvPr/>
        </p:nvSpPr>
        <p:spPr>
          <a:xfrm>
            <a:off x="7767933" y="4011047"/>
            <a:ext cx="1019960" cy="1080120"/>
          </a:xfrm>
          <a:prstGeom prst="star6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12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876319" y="579534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listopad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238681" y="4897036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říjen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565193" y="610627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srpen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267466" y="6097669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2500871" y="6097669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duben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904032" y="6091116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březen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788024" y="610627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únor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604511" y="6150991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leden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287530" y="5990006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červenec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36507" y="579534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květen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403370" y="6145485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září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089465" y="5536505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prosinec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3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applause.wav"/>
          </p:stSnd>
        </p:sndAc>
      </p:transition>
    </mc:Choice>
    <mc:Fallback xmlns="">
      <p:transition spd="slow">
        <p:blinds dir="vert"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5E-6 0.00046 C -0.01632 -0.00394 -0.02327 -0.00394 -0.03715 -0.01111 C -0.0401 -0.01296 -0.04288 -0.01505 -0.04548 -0.01667 C -0.04791 -0.01852 -0.05035 -0.01898 -0.05278 -0.02083 C -0.06215 -0.02824 -0.05695 -0.02685 -0.06459 -0.0338 C -0.07395 -0.04259 -0.07084 -0.03588 -0.07899 -0.04884 C -0.08385 -0.05694 -0.08802 -0.06597 -0.09322 -0.07338 C -0.10678 -0.09421 -0.104 -0.08403 -0.11459 -0.10347 C -0.11737 -0.10856 -0.1198 -0.11319 -0.12188 -0.11852 C -0.12362 -0.12245 -0.12483 -0.12662 -0.12674 -0.13009 L -0.13004 -0.13542 C -0.13091 -0.14329 -0.13178 -0.15602 -0.13247 -0.16389 C -0.13299 -0.16713 -0.13334 -0.17014 -0.13369 -0.17315 C -0.13212 -0.19792 -0.13212 -0.22269 -0.12882 -0.24676 C -0.12691 -0.26157 -0.1158 -0.2669 -0.10886 -0.2713 C -0.10105 -0.27616 -0.08836 -0.28194 -0.08021 -0.28426 C -0.07656 -0.28588 -0.07291 -0.28611 -0.06928 -0.28657 C -0.04879 -0.28148 -0.02778 -0.27847 -0.00711 -0.2713 C 0.00556 -0.2669 0.02205 -0.25532 0.03315 -0.24306 C 0.03681 -0.23912 0.03959 -0.23449 0.04288 -0.22963 C 0.0441 -0.22639 0.04497 -0.22199 0.04653 -0.21852 C 0.0481 -0.21458 0.0507 -0.21157 0.05226 -0.20741 C 0.05313 -0.20509 0.05313 -0.20208 0.05348 -0.19977 C 0.054 -0.19676 0.0552 -0.19329 0.05591 -0.19028 C 0.05556 -0.18773 0.05556 -0.18495 0.05469 -0.1831 C 0.05382 -0.18032 0.05226 -0.1787 0.05105 -0.17731 C 0.03264 -0.15394 0.03315 -0.16551 -0.00381 -0.1544 C -0.04914 -0.14074 -0.01598 -0.14838 -0.05035 -0.14097 C -0.06631 -0.14259 -0.08229 -0.14236 -0.09809 -0.14537 C -0.10435 -0.1463 -0.11007 -0.14954 -0.1158 -0.15255 C -0.12014 -0.15463 -0.12396 -0.15694 -0.12796 -0.16019 C -0.13629 -0.16759 -0.14237 -0.17245 -0.1481 -0.1831 C -0.15053 -0.18704 -0.1533 -0.1912 -0.15539 -0.1963 C -0.15747 -0.20116 -0.15955 -0.20718 -0.16112 -0.21296 C -0.16528 -0.22639 -0.16441 -0.22801 -0.16719 -0.2412 C -0.16893 -0.24931 -0.17084 -0.25417 -0.1731 -0.26181 C -0.17292 -0.27083 -0.17344 -0.27986 -0.17188 -0.28843 C -0.17084 -0.29676 -0.16737 -0.30417 -0.16598 -0.31273 C -0.16146 -0.3412 -0.1665 -0.31458 -0.15869 -0.34491 C -0.15747 -0.35046 -0.1566 -0.36204 -0.15296 -0.36759 C -0.15139 -0.36991 -0.15018 -0.37176 -0.1481 -0.37292 C -0.1448 -0.37593 -0.12726 -0.3838 -0.12431 -0.38449 C -0.11945 -0.38565 -0.11459 -0.38565 -0.11007 -0.38611 C -0.10313 -0.38565 -0.09618 -0.38657 -0.08959 -0.38449 C -0.08836 -0.38403 -0.09201 -0.38194 -0.09322 -0.38056 C -0.09687 -0.37801 -0.10018 -0.375 -0.10382 -0.37292 C -0.11528 -0.36806 -0.12275 -0.36759 -0.13369 -0.36551 C -0.1408 -0.3662 -0.1481 -0.36597 -0.15539 -0.36759 C -0.15712 -0.36806 -0.15834 -0.37037 -0.1599 -0.37106 C -0.16285 -0.37222 -0.16563 -0.37222 -0.16841 -0.37292 C -0.17136 -0.37431 -0.17414 -0.37593 -0.17674 -0.37708 C -0.1783 -0.3787 -0.17987 -0.38125 -0.1816 -0.38264 C -0.19705 -0.39352 -0.18004 -0.37685 -0.19098 -0.38819 C -0.19827 -0.40648 -0.20816 -0.42963 -0.21268 -0.44861 C -0.21806 -0.47338 -0.22119 -0.49884 -0.2257 -0.52407 C -0.22813 -0.5375 -0.23143 -0.55023 -0.23386 -0.56343 C -0.23889 -0.58935 -0.23872 -0.59028 -0.24098 -0.61458 C -0.24046 -0.64583 -0.24046 -0.67731 -0.23889 -0.7088 C -0.23889 -0.71111 -0.2375 -0.71296 -0.23629 -0.71435 C -0.22691 -0.72662 -0.22379 -0.72523 -0.21146 -0.73148 C -0.20122 -0.73657 -0.18855 -0.74491 -0.17917 -0.75231 C -0.17674 -0.75417 -0.17431 -0.75625 -0.17188 -0.75764 C -0.16407 -0.76273 -0.16077 -0.76204 -0.15174 -0.76319 C -0.1349 -0.76296 -0.11823 -0.76366 -0.10139 -0.76157 C -0.09236 -0.76065 -0.08749 -0.75301 -0.07899 -0.74838 C -0.05885 -0.73866 -0.03802 -0.73194 -0.01805 -0.71991 C 0.00573 -0.70579 -0.00538 -0.71296 0.01546 -0.69931 C 0.0191 -0.69444 0.02205 -0.68889 0.02605 -0.68403 C 0.03681 -0.67315 0.05469 -0.66273 0.06546 -0.65394 C 0.07969 -0.64282 0.09271 -0.6287 0.10712 -0.61806 C 0.11146 -0.61505 0.11598 -0.6125 0.12049 -0.6088 C 0.12414 -0.60602 0.12709 -0.60208 0.13126 -0.59954 C 0.14549 -0.58935 0.14514 -0.59282 0.16216 -0.58611 C 0.17084 -0.5831 0.17952 -0.57894 0.18837 -0.575 C 0.19323 -0.57269 0.19792 -0.5706 0.20278 -0.56736 C 0.21285 -0.56065 0.20799 -0.56204 0.21459 -0.55579 C 0.21702 -0.55417 0.21945 -0.55231 0.22188 -0.55023 C 0.23091 -0.53264 0.22188 -0.54884 0.23247 -0.53356 C 0.23542 -0.52917 0.23751 -0.52384 0.2408 -0.52037 C 0.27709 -0.48403 0.2566 -0.5081 0.2816 -0.48981 C 0.28525 -0.4875 0.28855 -0.48356 0.29219 -0.48079 C 0.29428 -0.47894 0.29705 -0.47708 0.29948 -0.47477 C 0.30157 -0.47292 0.3033 -0.46991 0.30539 -0.46736 C 0.30747 -0.46481 0.31025 -0.4625 0.31233 -0.45972 C 0.31389 -0.4581 0.31546 -0.45532 0.31719 -0.45417 C 0.32014 -0.45255 0.32362 -0.45324 0.32691 -0.45208 C 0.3283 -0.45185 0.32987 -0.45116 0.33143 -0.45046 C 0.34132 -0.45116 0.35157 -0.45139 0.36129 -0.45208 C 0.36251 -0.45231 0.36372 -0.4537 0.36494 -0.45417 C 0.36632 -0.45509 0.36823 -0.45579 0.36962 -0.45625 C 0.37605 -0.45579 0.3823 -0.45602 0.38872 -0.45417 C 0.39237 -0.45347 0.39966 -0.44861 0.39966 -0.44838 C 0.40087 -0.44606 0.40174 -0.44352 0.40313 -0.4412 C 0.40435 -0.43866 0.4099 -0.43472 0.41164 -0.43356 C 0.41372 -0.43194 0.41858 -0.42963 0.41858 -0.42963 C 0.41945 -0.43148 0.42032 -0.4331 0.42101 -0.43542 C 0.42136 -0.43727 0.42188 -0.44907 0.42466 -0.45046 C 0.42709 -0.45185 0.43004 -0.45046 0.43316 -0.45046 L 0.43316 -0.45023 C 0.43316 -0.45023 0.40678 -0.42801 0.40678 -0.42824 " pathEditMode="relative" rAng="0" ptsTypes="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1" y="-3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7 0.02315 L 0.04947 0.02338 C 0.04045 0.01713 0.02899 0.01111 0.0217 0.00069 C 0.01614 -0.00718 0.01128 -0.01644 0.00642 -0.025 C 0.00017 -0.03657 -0.0007 -0.03681 -0.00608 -0.05463 C -0.00695 -0.05856 -0.00816 -0.06088 -0.00886 -0.06389 C -0.01372 -0.08704 -0.00903 -0.07569 -0.0158 -0.09907 C -0.01737 -0.10486 -0.01962 -0.11088 -0.02136 -0.11574 C -0.0224 -0.12014 -0.02292 -0.12454 -0.02414 -0.1287 C -0.02518 -0.13264 -0.02691 -0.13611 -0.0283 -0.13981 C -0.029 -0.14167 -0.029 -0.14398 -0.02952 -0.14606 C -0.03108 -0.14792 -0.03334 -0.14907 -0.03507 -0.15093 C -0.03473 -0.15278 -0.03455 -0.15486 -0.03368 -0.15648 C -0.03264 -0.1588 -0.03091 -0.16019 -0.02952 -0.16204 C -0.02761 -0.16505 -0.02622 -0.16829 -0.02414 -0.17222 C -0.01841 -0.18171 -0.01841 -0.18542 -0.01025 -0.19352 C -0.00764 -0.19606 -0.00469 -0.19838 -0.00191 -0.19907 C 0.01753 -0.2088 0.0177 -0.20741 0.03975 -0.21019 C 0.05225 -0.20903 0.06545 -0.21181 0.07725 -0.20741 C 0.096 -0.19861 0.11197 -0.18171 0.13003 -0.17222 L 0.16614 -0.15093 C 0.17326 -0.14699 0.18003 -0.14213 0.18697 -0.13796 C 0.21493 -0.12245 0.19132 -0.13727 0.21197 -0.12685 C 0.21527 -0.12546 0.21857 -0.12315 0.2217 -0.1213 C 0.22517 -0.12153 0.27048 -0.1125 0.28559 -0.13056 C 0.28784 -0.13333 0.28941 -0.13727 0.29114 -0.13981 C 0.29548 -0.15972 0.29531 -0.15579 0.29531 -0.18426 C 0.29531 -0.19676 0.29566 -0.20926 0.29392 -0.2213 C 0.2934 -0.22569 0.2901 -0.2287 0.28836 -0.23241 C 0.2868 -0.23611 0.28593 -0.24028 0.2842 -0.24352 C 0.27673 -0.2588 0.2684 -0.27315 0.26059 -0.28796 C 0.25677 -0.29537 0.25399 -0.3037 0.24947 -0.31019 C 0.24583 -0.31574 0.24184 -0.32106 0.23836 -0.32685 C 0.22725 -0.34653 0.23645 -0.33704 0.22447 -0.35093 C 0.21423 -0.36319 0.22413 -0.34954 0.21059 -0.36204 C 0.2085 -0.36412 0.20729 -0.36759 0.20503 -0.36944 C 0.2026 -0.37199 0.19947 -0.37292 0.1967 -0.375 C 0.19392 -0.37731 0.19149 -0.38102 0.18836 -0.38241 C 0.18541 -0.38403 0.18194 -0.38356 0.17864 -0.38426 C 0.17534 -0.38542 0.17222 -0.38657 0.16892 -0.38796 C 0.16527 -0.38981 0.16163 -0.39213 0.15781 -0.39352 C 0.15416 -0.39514 0.15052 -0.39583 0.1467 -0.39722 C 0.14392 -0.39838 0.14132 -0.4 0.13836 -0.40093 C 0.121 -0.4081 0.1427 -0.39861 0.12864 -0.40463 C 0.12031 -0.40347 0.11197 -0.40301 0.10364 -0.40093 C 0.09947 -0.4 0.09548 -0.39699 0.09114 -0.39537 C 0.08715 -0.39398 0.08281 -0.39352 0.07864 -0.39167 C 0.05329 -0.38102 0.07517 -0.38866 0.05503 -0.37685 C 0.04687 -0.37222 0.03836 -0.36875 0.03003 -0.36389 C 0.01076 -0.35255 0.00069 -0.34769 -0.01719 -0.33241 C -0.02431 -0.32639 -0.03178 -0.31991 -0.03785 -0.31204 C -0.04514 -0.30324 -0.05018 -0.29144 -0.0573 -0.28241 C -0.06181 -0.27708 -0.08646 -0.25718 -0.09202 -0.25463 C -0.1066 -0.24838 -0.12171 -0.24491 -0.13646 -0.23981 C -0.15782 -0.23356 -0.14757 -0.23588 -0.16702 -0.23056 C -0.17032 -0.2287 -0.17344 -0.22639 -0.17674 -0.225 C -0.18976 -0.2206 -0.21094 -0.21991 -0.22257 -0.21759 C -0.23612 -0.21597 -0.24966 -0.21273 -0.26285 -0.20833 C -0.34202 -0.1831 -0.27414 -0.19722 -0.32257 -0.18796 C -0.34115 -0.18866 -0.35973 -0.18843 -0.37813 -0.18981 C -0.38108 -0.19028 -0.38386 -0.1919 -0.38646 -0.19352 C -0.39028 -0.19606 -0.39618 -0.20162 -0.39896 -0.20741 C -0.40243 -0.2125 -0.40625 -0.21829 -0.40868 -0.225 L -0.41285 -0.23611 C -0.41598 -0.26551 -0.41684 -0.26644 -0.41146 -0.31204 C -0.41112 -0.31597 -0.40799 -0.31852 -0.40591 -0.3213 C -0.40452 -0.32361 -0.3974 -0.3331 -0.3948 -0.33426 C -0.36337 -0.34838 -0.3625 -0.34676 -0.33368 -0.35093 L -0.28924 -0.34907 C -0.28282 -0.34884 -0.27622 -0.34884 -0.2698 -0.34722 C -0.21511 -0.33519 -0.23889 -0.33866 -0.20591 -0.3287 C -0.19723 -0.32616 -0.18855 -0.32176 -0.17952 -0.3213 L -0.12813 -0.31944 C -0.08299 -0.32269 -0.05782 -0.31759 -0.01997 -0.33426 C 0.03142 -0.35718 0.03819 -0.36991 0.09392 -0.41574 C 0.10659 -0.42616 0.11875 -0.43727 0.13142 -0.44722 C 0.14496 -0.45787 0.1585 -0.46806 0.1717 -0.4787 C 0.17743 -0.48356 0.18246 -0.49005 0.18836 -0.49352 L 0.21614 -0.51204 C 0.21579 -0.52315 0.21562 -0.53449 0.21475 -0.54537 C 0.21423 -0.55185 0.21284 -0.55787 0.21197 -0.56389 C 0.21111 -0.5713 0.21128 -0.57454 0.2092 -0.58056 C 0.2085 -0.5831 0.20781 -0.58588 0.20642 -0.58796 C 0.20399 -0.59213 0.20138 -0.5919 0.19809 -0.59352 C 0.19618 -0.59468 0.19461 -0.59653 0.19253 -0.59722 C 0.18906 -0.59861 0.17083 -0.60069 0.16892 -0.60093 C 0.16579 -0.60278 0.16267 -0.60532 0.1592 -0.60648 C 0.15659 -0.60764 0.15382 -0.60856 0.15086 -0.60833 C 0.11892 -0.60787 0.08697 -0.60602 0.05503 -0.60463 C 0.02031 -0.6 0.0118 -0.59954 -0.03785 -0.58056 C -0.04445 -0.57824 -0.05122 -0.57593 -0.0573 -0.57315 C -0.07605 -0.56551 -0.07431 -0.56435 -0.0948 -0.55833 C -0.10261 -0.55625 -0.11059 -0.55486 -0.11841 -0.55278 C -0.125 -0.55116 -0.13143 -0.54907 -0.13785 -0.54722 C -0.14584 -0.54861 -0.15382 -0.54907 -0.16146 -0.55093 C -0.1632 -0.55139 -0.16441 -0.55324 -0.16563 -0.55463 C -0.1691 -0.55833 -0.17275 -0.56157 -0.17535 -0.56574 C -0.18889 -0.5875 -0.20139 -0.61019 -0.21424 -0.63241 L -0.22396 -0.64907 C -0.22587 -0.65231 -0.22743 -0.65556 -0.22952 -0.65833 C -0.23091 -0.66019 -0.23247 -0.66204 -0.23368 -0.66389 C -0.23768 -0.66991 -0.2408 -0.67546 -0.24341 -0.68241 C -0.2441 -0.68426 -0.24428 -0.68634 -0.2448 -0.68796 C -0.25261 -0.71597 -0.24375 -0.68171 -0.24896 -0.70463 C -0.25539 -0.73241 -0.25139 -0.71204 -0.25452 -0.7287 C -0.25504 -0.72454 -0.25348 -0.71852 -0.25591 -0.71574 C -0.25816 -0.71366 -0.28143 -0.71389 -0.26007 -0.71389 L -0.26007 -0.71366 L -0.26007 -0.71389 " pathEditMode="relative" rAng="0" ptsTypes="AAAAAAAAAAAAAAAAAAAAAAAAAAAAAAAAAAAAAAAAAAAAAAAA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-3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458 0.01689 L 0.51458 0.01713 C 0.51684 -0.04584 0.51267 0.00092 0.52014 -0.03681 C 0.52292 -0.05255 0.52187 -0.05949 0.52847 -0.07385 C 0.5316 -0.08079 0.54149 -0.09468 0.54774 -0.09792 C 0.5566 -0.10301 0.56615 -0.10579 0.57569 -0.10903 C 0.60347 -0.11922 0.58524 -0.11088 0.61875 -0.11829 C 0.66233 -0.12801 0.62969 -0.12176 0.71736 -0.12755 C 0.72101 -0.14723 0.71962 -0.1375 0.72153 -0.15718 C 0.71528 -0.18866 0.72118 -0.19885 0.70208 -0.20903 C 0.69115 -0.21505 0.66875 -0.22385 0.66875 -0.22361 C 0.62621 -0.26806 0.68264 -0.21042 0.64514 -0.24607 C 0.64149 -0.24954 0.62899 -0.26505 0.62569 -0.26644 C 0.62292 -0.26783 0.62014 -0.26945 0.61736 -0.27014 C 0.61406 -0.2713 0.61076 -0.2713 0.60764 -0.27199 C 0.60295 -0.27315 0.59826 -0.27454 0.59375 -0.2757 C 0.5743 -0.27454 0.55469 -0.27523 0.53542 -0.27199 C 0.52812 -0.27084 0.52118 -0.26621 0.51458 -0.26273 C 0.49323 -0.25232 0.4618 -0.23542 0.4408 -0.22199 C 0.42812 -0.21389 0.41684 -0.20186 0.40347 -0.19607 C 0.38055 -0.18635 0.36389 -0.17824 0.3408 -0.17199 C 0.33403 -0.17037 0.32708 -0.16968 0.32014 -0.16829 C 0.28021 -0.1507 0.32986 -0.17176 0.29792 -0.16088 C 0.29549 -0.16019 0.29323 -0.15811 0.29097 -0.15718 C 0.26962 -0.14954 0.29427 -0.16065 0.27569 -0.15348 C 0.27135 -0.15209 0.26736 -0.14954 0.26319 -0.14792 C 0.25052 -0.14375 0.23976 -0.14167 0.22708 -0.13866 C 0.20955 -0.1294 0.21441 -0.13311 0.19653 -0.11829 C 0.18993 -0.11297 0.18403 -0.10579 0.17708 -0.10162 C 0.16962 -0.09746 0.16285 -0.08959 0.15486 -0.08866 L 0.13542 -0.08681 C 0.13055 -0.08565 0.12621 -0.08426 0.12118 -0.08311 C 0.11823 -0.08241 0.11493 -0.08218 0.11163 -0.08125 C 0.10382 -0.07917 0.09618 -0.07593 0.08819 -0.07385 C 0.06267 -0.06783 0.05851 -0.06829 0.03403 -0.06644 L -0.05208 -0.06829 C -0.05382 -0.06852 -0.06007 -0.08079 -0.06042 -0.08125 C -0.06806 -0.09098 -0.07622 -0.1 -0.08403 -0.10903 C -0.09514 -0.12199 -0.09063 -0.11783 -0.1007 -0.1257 C -0.1026 -0.12894 -0.10434 -0.13218 -0.10625 -0.13496 C -0.10764 -0.13704 -0.10938 -0.13843 -0.11042 -0.14051 C -0.11163 -0.14283 -0.1125 -0.14561 -0.1132 -0.14792 C -0.11476 -0.15255 -0.11545 -0.15811 -0.11597 -0.16273 C -0.11649 -0.16713 -0.11701 -0.17153 -0.11736 -0.1757 C -0.11649 -0.19491 -0.11632 -0.21412 -0.11458 -0.23311 C -0.11441 -0.23542 -0.11302 -0.23704 -0.11181 -0.23866 C -0.09479 -0.26366 -0.10504 -0.24723 -0.08958 -0.26644 C -0.0849 -0.27246 -0.08073 -0.2794 -0.0757 -0.28496 C -0.05451 -0.30834 -0.04809 -0.31968 -0.0257 -0.32755 C -0.01892 -0.3301 -0.01198 -0.33195 -0.00486 -0.33311 C 0.00191 -0.33449 0.00903 -0.33449 0.01597 -0.33496 L 0.08125 -0.33311 C 0.0849 -0.33311 0.08854 -0.33172 0.09236 -0.33125 C 0.09913 -0.33056 0.10625 -0.3301 0.11319 -0.3294 L 0.12969 -0.32755 C 0.13472 -0.32824 0.14028 -0.32732 0.14496 -0.3294 C 0.14635 -0.3301 0.14635 -0.33311 0.14635 -0.33496 C 0.14635 -0.33889 0.14583 -0.3426 0.14496 -0.34607 C 0.14236 -0.35764 0.13976 -0.37107 0.13264 -0.3794 C 0.13038 -0.38218 0.11528 -0.39213 0.11441 -0.39236 C 0.10538 -0.39514 0.0868 -0.39607 0.0868 -0.39584 C 0.08021 -0.39792 0.07396 -0.40116 0.06736 -0.40162 C 0.03351 -0.40463 0.05243 -0.40324 0.01042 -0.40533 C 0.00573 -0.40718 0.00121 -0.40949 -0.00347 -0.41088 C -0.00677 -0.41204 -0.01007 -0.41158 -0.0132 -0.41273 C -0.02326 -0.41736 -0.02379 -0.42014 -0.03125 -0.42755 C -0.03264 -0.42894 -0.03403 -0.4301 -0.03542 -0.43125 C -0.03924 -0.43496 -0.04271 -0.43912 -0.04653 -0.44236 C -0.04931 -0.44491 -0.05208 -0.44769 -0.05486 -0.44977 C -0.06076 -0.4544 -0.06736 -0.45764 -0.07292 -0.46273 C -0.07951 -0.46875 -0.0842 -0.47778 -0.09097 -0.48311 L -0.09792 -0.48866 C -0.10781 -0.51505 -0.1007 -0.49213 -0.10486 -0.51644 C -0.10556 -0.52037 -0.10695 -0.52385 -0.10764 -0.52755 C -0.10938 -0.53681 -0.11024 -0.5463 -0.11181 -0.55533 C -0.11302 -0.56297 -0.11458 -0.57014 -0.11597 -0.57755 C -0.11754 -0.59653 -0.12014 -0.61644 -0.11458 -0.63496 C -0.10938 -0.65301 -0.09653 -0.66389 -0.08403 -0.67014 C -0.07778 -0.67338 -0.07118 -0.67523 -0.06458 -0.67755 C -0.04635 -0.68426 -0.05174 -0.68264 -0.03542 -0.68496 C -0.03472 -0.68496 -0.01649 -0.68287 -0.0132 -0.68125 C -0.01076 -0.6801 -0.00885 -0.67709 -0.00625 -0.6757 C -0.00226 -0.67385 0.00208 -0.67361 0.00625 -0.67199 C 0.02118 -0.66644 0.03038 -0.66088 0.04514 -0.65162 C 0.04983 -0.64885 0.05451 -0.64607 0.05903 -0.64236 C 0.06562 -0.63727 0.07135 -0.62963 0.07847 -0.6257 C 0.08073 -0.62454 0.08299 -0.62315 0.08542 -0.62199 C 0.08819 -0.62084 0.09097 -0.61991 0.09375 -0.61829 C 0.0967 -0.6169 0.09913 -0.61412 0.10174 -0.61273 C 0.11076 -0.60926 0.12014 -0.60857 0.12847 -0.60348 C 0.13264 -0.60116 0.13646 -0.59838 0.14115 -0.59607 C 0.1441 -0.59468 0.1474 -0.59445 0.15069 -0.59236 C 0.15642 -0.58889 0.16233 -0.58496 0.16736 -0.5794 C 0.17326 -0.57269 0.1776 -0.56088 0.18559 -0.55903 L 0.19375 -0.55718 C 0.19687 -0.55672 0.20017 -0.55648 0.20347 -0.55533 C 0.2099 -0.55348 0.21615 -0.54931 0.22274 -0.54792 C 0.22621 -0.54746 0.23385 -0.5463 0.23819 -0.54422 C 0.24219 -0.54236 0.24444 -0.54005 0.24792 -0.53681 C 0.25052 -0.52616 0.24826 -0.53658 0.25069 -0.52014 C 0.25104 -0.51783 0.25156 -0.51528 0.25208 -0.51273 C 0.2526 -0.50973 0.25295 -0.50672 0.25347 -0.50348 C 0.25399 -0.5 0.25417 -0.49607 0.25486 -0.49236 C 0.25573 -0.48658 0.25694 -0.48125 0.25903 -0.4757 C 0.25972 -0.47385 0.26059 -0.47176 0.2618 -0.47014 C 0.26337 -0.46806 0.26528 -0.46621 0.26736 -0.46459 C 0.27014 -0.4625 0.27778 -0.46135 0.27986 -0.46088 C 0.28299 -0.46042 0.28628 -0.45949 0.28958 -0.45903 C 0.29514 -0.45834 0.30069 -0.45787 0.30625 -0.45718 C 0.30851 -0.45672 0.31059 -0.45602 0.31319 -0.45533 C 0.31493 -0.45486 0.31684 -0.45394 0.31875 -0.45348 C 0.33628 -0.45047 0.3651 -0.45047 0.3783 -0.44977 C 0.4224 -0.44352 0.40434 -0.44584 0.43246 -0.44236 C 0.45937 -0.43449 0.4493 -0.43773 0.46302 -0.43311 C 0.46441 -0.44375 0.46615 -0.45417 0.46736 -0.46459 C 0.47274 -0.51829 0.46441 -0.45834 0.47135 -0.50533 C 0.47396 -0.5507 0.47535 -0.56181 0.46996 -0.62385 C 0.46944 -0.63079 0.46528 -0.63635 0.46302 -0.64236 C 0.4618 -0.64607 0.46076 -0.65023 0.45903 -0.65348 C 0.45434 -0.66181 0.45434 -0.66273 0.44774 -0.67014 C 0.44427 -0.67431 0.43733 -0.6801 0.43403 -0.68311 C 0.43212 -0.68496 0.43038 -0.68704 0.42847 -0.68866 C 0.42552 -0.69144 0.42326 -0.69468 0.42014 -0.69607 C 0.41875 -0.69676 0.41719 -0.69699 0.41597 -0.69792 C 0.41285 -0.70023 0.40434 -0.70648 0.40764 -0.70533 C 0.40937 -0.70486 0.41111 -0.7044 0.41319 -0.70348 C 0.41458 -0.70301 0.4158 -0.70232 0.41719 -0.70162 C 0.41962 -0.70093 0.42187 -0.7007 0.42413 -0.69977 C 0.42708 -0.69885 0.42986 -0.69746 0.43246 -0.69607 L 0.4368 -0.69422 C 0.43715 -0.69607 0.43733 -0.69815 0.43819 -0.69977 C 0.43889 -0.70186 0.44062 -0.70324 0.4408 -0.70533 C 0.44149 -0.70973 0.4408 -0.71412 0.4408 -0.71829 L 0.4408 -0.71806 L 0.4408 -0.71829 " pathEditMode="relative" rAng="0" ptsTypes="AAAAAAAAAAAAAAAAAAAAAAAAAAAAAAAAAAAAAAAAAAAAAAAAAAAAAAAAAAAAAAAAAAAAAAAAAA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85" y="-3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379 0.01088 L -0.27379 0.01111 C -0.27882 0.00949 -0.28924 0.00903 -0.29584 0.00533 C -0.29775 0.00394 -0.29948 0.00162 -0.30139 0.00139 C -0.30504 -0.00046 -0.30868 -0.00162 -0.3125 -0.00208 L -0.31806 -0.00393 C -0.31841 -0.00578 -0.31979 -0.00764 -0.31945 -0.01018 C -0.31702 -0.01875 -0.31459 -0.02037 -0.30973 -0.02477 C -0.30868 -0.02662 -0.30782 -0.02963 -0.30695 -0.03171 C -0.30539 -0.03703 -0.30452 -0.0412 -0.30278 -0.04537 C -0.29983 -0.05231 -0.29618 -0.05949 -0.29323 -0.06527 C -0.28854 -0.07477 -0.28768 -0.0794 -0.28195 -0.0875 C -0.27466 -0.09699 -0.26736 -0.10069 -0.25695 -0.1044 C -0.22743 -0.11412 -0.23959 -0.1118 -0.22118 -0.11551 C -0.21841 -0.11736 -0.2165 -0.11805 -0.21389 -0.11944 C -0.2092 -0.12152 -0.20486 -0.12569 -0.2 -0.12777 C -0.19167 -0.13148 -0.18368 -0.13611 -0.175 -0.13889 C -0.14775 -0.14815 -0.16875 -0.14097 -0.14445 -0.15277 C -0.14045 -0.15486 -0.13629 -0.15532 -0.13212 -0.1574 C -0.12344 -0.16273 -0.12292 -0.16759 -0.11545 -0.17407 C -0.11268 -0.17731 -0.10973 -0.17893 -0.10695 -0.17963 C -0.10504 -0.18125 -0.10348 -0.18356 -0.10157 -0.18518 C -0.09931 -0.18727 -0.09688 -0.19004 -0.09462 -0.19074 C -0.09236 -0.19259 -0.09115 -0.1956 -0.08889 -0.19629 C -0.08594 -0.19838 -0.08247 -0.19838 -0.07917 -0.20115 C -0.07344 -0.20324 -0.06806 -0.2074 -0.0625 -0.21111 C -0.05834 -0.21435 -0.05382 -0.2169 -0.05018 -0.22037 C -0.04618 -0.22477 -0.03594 -0.23727 -0.03351 -0.24074 C -0.01962 -0.26365 -0.02848 -0.25416 -0.01806 -0.28518 C -0.00486 -0.32477 -0.00625 -0.31551 0.00694 -0.34444 C 0.00989 -0.35115 0.01232 -0.35833 0.01527 -0.36481 C 0.0184 -0.37176 0.021 -0.3794 0.025 -0.38518 C 0.03593 -0.40115 0.05121 -0.41157 0.05972 -0.42963 C 0.06909 -0.44953 0.06389 -0.44004 0.075 -0.4574 C 0.07691 -0.46435 0.07864 -0.47176 0.08055 -0.47801 C 0.08177 -0.48171 0.08368 -0.48518 0.08472 -0.48981 C 0.08958 -0.50671 0.08264 -0.4912 0.08889 -0.5037 C 0.09045 -0.49768 0.09062 -0.49791 0.09166 -0.49074 C 0.09218 -0.48796 0.09253 -0.48472 0.09305 -0.48148 C 0.09652 -0.46527 0.09496 -0.47615 0.09861 -0.46111 C 0.10139 -0.45069 0.07517 -0.43495 0.07777 -0.42592 C 0.07916 -0.42176 0.08472 -0.43773 0.08611 -0.43333 C 0.08698 -0.42268 0.10503 -0.41041 0.1085 -0.39074 C 0.11198 -0.37106 0.10781 -0.34027 0.10694 -0.31481 C 0.10694 -0.31296 0.10607 -0.31134 0.10555 -0.30926 C 0.10468 -0.30509 0.10347 -0.29606 0.10139 -0.29259 C 0.10052 -0.2912 0.09861 -0.29143 0.09722 -0.29074 C 0.09583 -0.28842 0.09479 -0.28541 0.09305 -0.28333 C 0.0835 -0.27199 0.075 -0.27222 0.06111 -0.26852 C 0.05521 -0.26713 0.04913 -0.2662 0.04305 -0.26481 C -0.01354 -0.28495 0.04323 -0.26227 -0.00278 -0.28703 C -0.04896 -0.31227 -0.02014 -0.29027 -0.06111 -0.31852 C -0.075 -0.32801 -0.08247 -0.33379 -0.09184 -0.35 C -0.11337 -0.38773 -0.08768 -0.36157 -0.11545 -0.41666 C -0.11841 -0.42222 -0.12118 -0.42777 -0.12361 -0.43333 C -0.12657 -0.44004 -0.12865 -0.44768 -0.13212 -0.4537 C -0.14445 -0.47801 -0.14271 -0.45139 -0.15834 -0.49259 C -0.16389 -0.5074 -0.16476 -0.51227 -0.17223 -0.52407 C -0.17431 -0.52754 -0.17726 -0.53009 -0.17917 -0.53333 C -0.18889 -0.54791 -0.18212 -0.5412 -0.19045 -0.54815 C -0.19219 -0.55185 -0.19306 -0.55671 -0.19618 -0.55926 C -0.19705 -0.56065 -0.20348 -0.56736 -0.20573 -0.56852 C -0.21771 -0.57662 -0.20747 -0.56898 -0.21823 -0.57407 C -0.21997 -0.57523 -0.2217 -0.57731 -0.22396 -0.57777 C -0.22743 -0.57916 -0.23091 -0.57916 -0.2349 -0.57963 C -0.23785 -0.58102 -0.24098 -0.58333 -0.24445 -0.58333 C -0.29028 -0.58518 -0.26841 -0.58449 -0.29323 -0.57777 C -0.3007 -0.57592 -0.32466 -0.57083 -0.33629 -0.56666 C -0.33889 -0.56574 -0.34167 -0.56458 -0.34445 -0.56296 C -0.34688 -0.56157 -0.34914 -0.55902 -0.35139 -0.5574 C -0.354 -0.55578 -0.35712 -0.55532 -0.36007 -0.5537 C -0.36407 -0.55162 -0.36789 -0.54768 -0.37223 -0.54629 C -0.37795 -0.54444 -0.43941 -0.53194 -0.4474 -0.52777 C -0.4599 -0.52152 -0.45486 -0.52407 -0.4625 -0.52037 C -0.49427 -0.53657 -0.4757 -0.52453 -0.51528 -0.56481 L -0.51528 -0.56458 C -0.54341 -0.58356 -0.51459 -0.56273 -0.54462 -0.59074 C -0.54688 -0.59328 -0.55035 -0.59421 -0.55295 -0.59629 C -0.55452 -0.59791 -0.55539 -0.60023 -0.55712 -0.60185 C -0.55816 -0.60347 -0.55973 -0.6044 -0.56129 -0.60555 C -0.5632 -0.60995 -0.5658 -0.61458 -0.56823 -0.61852 C -0.56927 -0.6206 -0.57084 -0.62222 -0.5724 -0.62407 C -0.57344 -0.62731 -0.57379 -0.63055 -0.57535 -0.63333 C -0.57587 -0.63565 -0.58143 -0.6456 -0.58195 -0.64629 C -0.5849 -0.65 -0.59393 -0.65879 -0.59757 -0.66111 C -0.59948 -0.66273 -0.60226 -0.66342 -0.60434 -0.66481 C -0.60677 -0.66643 -0.60886 -0.66875 -0.61111 -0.67037 C -0.61233 -0.67129 -0.61389 -0.67152 -0.61545 -0.67222 C -0.61684 -0.67338 -0.61789 -0.675 -0.61945 -0.67592 C -0.62396 -0.6794 -0.62882 -0.68217 -0.63351 -0.68518 C -0.6415 -0.69074 -0.64098 -0.69051 -0.64879 -0.69444 C -0.65348 -0.69699 -0.65313 -0.69629 -0.65851 -0.69815 C -0.66181 -0.69953 -0.66493 -0.70069 -0.66823 -0.70185 C -0.67118 -0.70301 -0.67396 -0.70347 -0.67657 -0.70555 C -0.68872 -0.7162 -0.67327 -0.70347 -0.6849 -0.71111 C -0.68611 -0.71227 -0.68768 -0.71389 -0.68907 -0.71481 C -0.70122 -0.7243 -0.68872 -0.71319 -0.69879 -0.72222 C -0.70052 -0.72176 -0.70243 -0.72152 -0.70417 -0.72037 C -0.70573 -0.71967 -0.70695 -0.71782 -0.70851 -0.71666 C -0.70973 -0.71597 -0.71129 -0.71551 -0.7125 -0.71481 C -0.71407 -0.73102 -0.71771 -0.72963 -0.71129 -0.72963 L -0.71129 -0.7294 " pathEditMode="relative" rAng="0" ptsTypes="AAAAAAAAAAAAAAAAAAAAAAAAAAAAAAAAAAAAAAAAAAAAAAAAAAAAAA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3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0.04422 L -0.10417 0.04445 C -0.11372 0.03704 -0.11823 0.03334 -0.12778 0.02755 C -0.13108 0.02547 -0.13455 0.02431 -0.1375 0.02199 C -0.14636 0.01482 -0.14601 0.01204 -0.15139 0.00162 C -0.1658 -0.02592 -0.14254 0.02037 -0.16111 -0.0169 C -0.16389 -0.02245 -0.16407 -0.02361 -0.16806 -0.02801 C -0.17257 -0.0331 -0.17466 -0.03287 -0.18056 -0.03541 C -0.18386 -0.03703 -0.18681 -0.03842 -0.19028 -0.03912 C -0.1941 -0.04004 -0.21059 -0.04236 -0.21389 -0.04282 C -0.22934 -0.04977 -0.21945 -0.04629 -0.24445 -0.04838 C -0.25608 -0.04722 -0.26771 -0.0456 -0.27917 -0.04467 C -0.31355 -0.04213 -0.29497 -0.04328 -0.33473 -0.04097 L -0.45 -0.04282 C -0.4533 -0.04305 -0.4566 -0.04375 -0.45973 -0.04467 C -0.46268 -0.0456 -0.46806 -0.04838 -0.46806 -0.04815 C -0.46927 -0.04977 -0.4757 -0.05648 -0.47778 -0.05764 C -0.47917 -0.05856 -0.48056 -0.05903 -0.48195 -0.05949 C -0.48386 -0.06134 -0.48559 -0.06342 -0.4875 -0.06504 C -0.49028 -0.06782 -0.49584 -0.07245 -0.49584 -0.07222 C -0.49931 -0.08657 -0.49427 -0.0699 -0.50139 -0.08171 C -0.50226 -0.08333 -0.50191 -0.08588 -0.50278 -0.08727 C -0.50521 -0.09143 -0.50782 -0.0956 -0.51111 -0.09838 C -0.51355 -0.10069 -0.5191 -0.10555 -0.52084 -0.10764 C -0.52257 -0.10995 -0.52361 -0.11273 -0.525 -0.11504 C -0.52934 -0.1324 -0.52188 -0.1037 -0.53056 -0.12986 C -0.53143 -0.1324 -0.53108 -0.13518 -0.53195 -0.13727 C -0.53299 -0.13958 -0.5349 -0.14097 -0.53611 -0.14282 C -0.53716 -0.14467 -0.5382 -0.14653 -0.53889 -0.14838 C -0.53959 -0.15023 -0.53976 -0.15231 -0.54028 -0.15393 C -0.5415 -0.15787 -0.54306 -0.16134 -0.54445 -0.16504 C -0.54497 -0.17014 -0.5448 -0.17523 -0.54584 -0.17986 C -0.54636 -0.18217 -0.54792 -0.18356 -0.54861 -0.18541 C -0.54931 -0.18727 -0.54931 -0.18935 -0.55 -0.19097 C -0.55539 -0.20555 -0.5507 -0.18819 -0.55417 -0.20208 C -0.55365 -0.21088 -0.55521 -0.22014 -0.55278 -0.22801 C -0.55174 -0.23194 -0.54393 -0.23611 -0.54028 -0.23727 C -0.53802 -0.23819 -0.53577 -0.23865 -0.53334 -0.23912 C -0.52743 -0.24051 -0.52136 -0.24166 -0.51528 -0.24282 C -0.51111 -0.24467 -0.50695 -0.24699 -0.50278 -0.24838 C -0.49202 -0.25254 -0.49931 -0.24745 -0.4875 -0.25393 C -0.48473 -0.25555 -0.48212 -0.2581 -0.47917 -0.25949 C -0.47657 -0.26111 -0.47361 -0.2618 -0.47084 -0.26319 C -0.46754 -0.26504 -0.46459 -0.26736 -0.46111 -0.26875 C -0.45712 -0.2706 -0.45278 -0.27083 -0.44861 -0.27245 C -0.4375 -0.27708 -0.42605 -0.28125 -0.41528 -0.28727 C -0.40209 -0.2949 -0.40903 -0.2919 -0.39445 -0.29653 C -0.39271 -0.29722 -0.3908 -0.29815 -0.38889 -0.29838 C -0.38525 -0.29907 -0.3816 -0.29977 -0.37778 -0.30023 L -0.34723 -0.30393 L -0.33334 -0.30578 C -0.3316 -0.30648 -0.32969 -0.3074 -0.32778 -0.30764 C -0.31337 -0.31041 -0.29341 -0.31065 -0.28056 -0.31134 L -0.26528 -0.31319 C -0.25191 -0.31481 -0.24358 -0.31504 -0.23056 -0.3169 C -0.22743 -0.31759 -0.22414 -0.31828 -0.22084 -0.31875 C -0.22275 -0.31944 -0.22466 -0.32014 -0.22639 -0.3206 C -0.25973 -0.32963 -0.30035 -0.32129 -0.32917 -0.3206 C -0.33473 -0.32014 -0.34028 -0.31967 -0.34584 -0.31875 C -0.35313 -0.31782 -0.35139 -0.31736 -0.35695 -0.31504 C -0.35886 -0.31435 -0.36077 -0.31389 -0.3625 -0.31319 C -0.3816 -0.30764 -0.35365 -0.31643 -0.38056 -0.30949 C -0.41493 -0.30092 -0.37084 -0.30995 -0.40139 -0.30393 C -0.41007 -0.29838 -0.41962 -0.29097 -0.42917 -0.28912 L -0.44861 -0.28541 C -0.45191 -0.28356 -0.45521 -0.28194 -0.45834 -0.27986 C -0.46025 -0.27893 -0.46198 -0.27731 -0.46389 -0.27615 C -0.46563 -0.27546 -0.46771 -0.27523 -0.46945 -0.2743 C -0.48073 -0.27014 -0.46372 -0.27523 -0.48195 -0.2706 C -0.504 -0.26528 -0.48837 -0.26782 -0.51389 -0.26504 L -0.56389 -0.26875 C -0.56719 -0.26921 -0.57049 -0.26944 -0.57361 -0.2706 C -0.57882 -0.27268 -0.58403 -0.27523 -0.58889 -0.27801 C -0.59983 -0.28449 -0.59514 -0.28657 -0.60695 -0.29838 C -0.61042 -0.30208 -0.61736 -0.30926 -0.62084 -0.31134 C -0.62275 -0.31273 -0.62448 -0.31412 -0.62639 -0.31504 C -0.62813 -0.31597 -0.63021 -0.3162 -0.63195 -0.3169 C -0.64514 -0.32361 -0.62917 -0.31852 -0.64445 -0.32245 C -0.64636 -0.32384 -0.64827 -0.325 -0.65 -0.32615 C -0.65296 -0.32847 -0.65643 -0.33194 -0.65834 -0.33541 C -0.66111 -0.34074 -0.66146 -0.34444 -0.6625 -0.35023 C -0.6632 -0.36111 -0.66546 -0.38194 -0.6625 -0.39282 C -0.65868 -0.40717 -0.654 -0.40301 -0.64584 -0.40764 C -0.64236 -0.40972 -0.63959 -0.41296 -0.63611 -0.41504 C -0.63351 -0.4169 -0.63056 -0.41759 -0.62778 -0.41875 C -0.62414 -0.4206 -0.62032 -0.42245 -0.61667 -0.4243 C -0.6073 -0.4368 -0.61823 -0.4243 -0.60695 -0.43171 C -0.59289 -0.4412 -0.60955 -0.43472 -0.59584 -0.43912 C -0.59167 -0.43865 -0.5875 -0.43865 -0.58334 -0.43727 C -0.58177 -0.4368 -0.58073 -0.43472 -0.57917 -0.43356 C -0.57796 -0.43287 -0.57639 -0.4324 -0.575 -0.43171 C -0.57136 -0.43055 -0.56771 -0.42893 -0.56389 -0.42801 C -0.56111 -0.42754 -0.55834 -0.42708 -0.55556 -0.42615 C -0.55278 -0.42523 -0.55018 -0.42291 -0.54723 -0.42245 L -0.52917 -0.4206 C -0.51615 -0.42129 -0.50313 -0.4206 -0.49028 -0.42245 C -0.48872 -0.42291 -0.49289 -0.42615 -0.49445 -0.42615 C -0.50139 -0.42685 -0.50834 -0.42477 -0.51528 -0.4243 C -0.51858 -0.4243 -0.52171 -0.4243 -0.525 -0.4243 L -0.525 -0.42407 " pathEditMode="relative" rAng="0" ptsTypes="AAAAAAAAAAAAAAAAAAAAAAAAAAAAAAAAAAAAAAAAAAA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3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2.59259E-6 L 0.0026 -2.59259E-6 C 0.00399 -0.00717 0.00538 -0.01319 0.00677 -0.02014 C 0.00764 -0.02407 0.00816 -0.0287 0.00954 -0.03102 C 0.01336 -0.04143 0.01666 -0.05162 0.02204 -0.05972 C 0.02586 -0.0662 0.02916 -0.07199 0.03454 -0.07615 C 0.03715 -0.07778 0.0401 -0.07801 0.0427 -0.0794 C 0.04618 -0.08171 0.04913 -0.08426 0.0526 -0.08518 C 0.05902 -0.08727 0.06562 -0.0868 0.07204 -0.08727 C 0.07448 -0.08796 0.07673 -0.08842 0.07899 -0.08935 C 0.0809 -0.08935 0.08264 -0.09028 0.08454 -0.09074 C 0.08958 -0.09143 0.09479 -0.0919 0.09982 -0.09305 C 0.09201 -0.09352 0.08402 -0.09259 0.07621 -0.0949 C 0.07448 -0.09537 0.07239 -0.1037 0.07204 -0.10578 C 0.071 -0.11088 0.06996 -0.11481 0.06927 -0.1199 C 0.0684 -0.12615 0.06788 -0.13125 0.06649 -0.13703 C 0.06562 -0.14143 0.06475 -0.14444 0.06232 -0.14838 C 0.06111 -0.14953 0.05954 -0.15069 0.05816 -0.15185 L 0.00816 -0.15023 C 0.00451 -0.15023 -0.01771 -0.14768 -0.0224 -0.14653 C -0.06476 -0.13935 0.00434 -0.15046 -0.03907 -0.14051 C -0.05938 -0.13634 -0.05018 -0.13773 -0.06684 -0.13565 C -0.07049 -0.13287 -0.07414 -0.13125 -0.07796 -0.12986 C -0.08021 -0.12916 -0.08264 -0.12916 -0.0849 -0.12754 C -0.08872 -0.12569 -0.09202 -0.12268 -0.09601 -0.1199 C -0.0974 -0.11967 -0.09879 -0.11944 -0.10018 -0.11875 C -0.10261 -0.11759 -0.10469 -0.11435 -0.10712 -0.11319 C -0.10938 -0.1118 -0.11181 -0.11088 -0.11407 -0.10903 C -0.11598 -0.1081 -0.11771 -0.1074 -0.11962 -0.10578 C -0.12344 -0.10347 -0.12674 -0.10115 -0.13073 -0.10046 C -0.13941 -0.09745 -0.14827 -0.09791 -0.1573 -0.09629 C -0.1599 -0.09537 -0.16268 -0.09537 -0.16546 -0.0949 C -0.17136 -0.09537 -0.17813 -0.09305 -0.18351 -0.09629 C -0.19879 -0.1074 -0.19184 -0.1169 -0.19879 -0.13125 C -0.20122 -0.13634 -0.20556 -0.14028 -0.20851 -0.14444 C -0.21111 -0.14838 -0.2132 -0.1544 -0.21546 -0.15926 C -0.21736 -0.16458 -0.22101 -0.17407 -0.22101 -0.17291 C -0.22136 -0.17754 -0.22396 -0.19213 -0.22396 -0.1949 C -0.22396 -0.22176 -0.22309 -0.24838 -0.2224 -0.27523 C -0.22223 -0.2787 -0.22171 -0.28287 -0.22101 -0.28518 C -0.2198 -0.29004 -0.21789 -0.29328 -0.21684 -0.29745 C -0.21511 -0.30463 -0.21476 -0.3118 -0.21268 -0.31852 C -0.21042 -0.325 -0.20677 -0.33055 -0.20434 -0.33703 C -0.20209 -0.34213 -0.20087 -0.34768 -0.19879 -0.35347 C -0.18143 -0.39722 -0.19046 -0.37176 -0.17657 -0.40162 C -0.17309 -0.40879 -0.16997 -0.41643 -0.16684 -0.4243 C -0.19011 -0.43009 -0.21337 -0.43426 -0.23629 -0.44236 C -0.24323 -0.44514 -0.25 -0.44745 -0.25712 -0.44977 C -0.31302 -0.46389 -0.29601 -0.45833 -0.34028 -0.46481 C -0.34306 -0.46504 -0.34601 -0.46504 -0.34879 -0.4662 C -0.35018 -0.46666 -0.35139 -0.46875 -0.35296 -0.46875 C -0.37205 -0.47129 -0.42466 -0.47199 -0.43351 -0.47199 C -0.44966 -0.47615 -0.42952 -0.47153 -0.45018 -0.47546 C -0.45226 -0.47615 -0.45452 -0.47708 -0.45712 -0.47731 C -0.45868 -0.47824 -0.46059 -0.4794 -0.46268 -0.47986 C -0.47327 -0.48194 -0.47535 -0.48032 -0.48473 -0.4831 C -0.48629 -0.4831 -0.48768 -0.48403 -0.48907 -0.48518 C -0.50955 -0.5125 -0.46771 -0.45578 -0.52518 -0.55532 C -0.52969 -0.56273 -0.53334 -0.57199 -0.53907 -0.57916 C -0.54584 -0.58842 -0.55417 -0.59467 -0.5625 -0.60139 C -0.5698 -0.60787 -0.57674 -0.61389 -0.5849 -0.61875 C -0.59289 -0.62338 -0.6099 -0.63171 -0.6099 -0.63102 C -0.61563 -0.63958 -0.61702 -0.63958 -0.62101 -0.65162 C -0.62223 -0.65555 -0.6224 -0.66088 -0.62361 -0.66481 C -0.62483 -0.66898 -0.62639 -0.67291 -0.62761 -0.67708 C -0.629 -0.68727 -0.63004 -0.69745 -0.63039 -0.70671 C -0.63091 -0.71805 -0.6316 -0.72801 -0.6316 -0.73819 C -0.6316 -0.74305 -0.63212 -0.74884 -0.63039 -0.75278 C -0.62466 -0.76643 -0.61823 -0.7699 -0.60851 -0.77477 C -0.604 -0.77662 -0.59983 -0.77801 -0.59566 -0.77986 C -0.59271 -0.78148 -0.58907 -0.7824 -0.58611 -0.78379 C -0.58212 -0.78541 -0.57518 -0.78796 -0.57518 -0.78773 C -0.56719 -0.78541 -0.55938 -0.78472 -0.55139 -0.78171 C -0.52188 -0.77315 -0.56598 -0.7824 -0.53351 -0.77569 C -0.53108 -0.77407 -0.52865 -0.77083 -0.52657 -0.76852 C -0.52535 -0.76759 -0.51736 -0.76227 -0.51528 -0.76041 C -0.51025 -0.7544 -0.50955 -0.75231 -0.50556 -0.74537 C -0.50521 -0.74328 -0.50452 -0.74213 -0.50417 -0.73912 C -0.504 -0.73727 -0.50348 -0.73472 -0.50296 -0.73217 C -0.50174 -0.72986 -0.5 -0.72824 -0.49879 -0.725 C -0.49393 -0.71643 -0.49219 -0.70764 -0.48334 -0.70092 C -0.4625 -0.68727 -0.48855 -0.70486 -0.46528 -0.69028 C -0.4533 -0.6831 -0.46111 -0.68541 -0.45157 -0.6831 C -0.44445 -0.68541 -0.43698 -0.68773 -0.43056 -0.69213 C -0.42709 -0.69444 -0.42552 -0.70092 -0.42223 -0.70347 C -0.42153 -0.70416 -0.40903 -0.71574 -0.40695 -0.71643 C -0.40417 -0.71805 -0.40139 -0.71898 -0.39879 -0.7199 C -0.39549 -0.72106 -0.39202 -0.72222 -0.38907 -0.72315 C -0.38681 -0.72477 -0.38542 -0.72592 -0.38334 -0.72708 C -0.38108 -0.72824 -0.37605 -0.72916 -0.37379 -0.73078 C -0.36997 -0.73403 -0.36667 -0.73819 -0.36268 -0.73912 C -0.35157 -0.7449 -0.35712 -0.74305 -0.34601 -0.74537 L -0.17952 -0.74143 C -0.16667 -0.74143 -0.14184 -0.73634 -0.14184 -0.73565 C -0.13855 -0.73472 -0.12674 -0.72986 -0.1224 -0.72708 C -0.11997 -0.72569 -0.11771 -0.72315 -0.11546 -0.72176 C -0.11129 -0.71504 -0.10712 -0.70764 -0.10296 -0.70092 C -0.09028 -0.68148 -0.08473 -0.67291 -0.06407 -0.66088 L -0.03907 -0.64653 C -0.02657 -0.63865 -0.0165 -0.63426 -0.00573 -0.61967 C -0.00296 -0.6162 -0.00035 -0.61203 0.0026 -0.60879 C 0.01996 -0.59004 0.04514 -0.57338 0.06232 -0.55926 C 0.06753 -0.55532 0.07291 -0.55139 0.0776 -0.54629 C 0.08177 -0.54213 0.08559 -0.53727 0.0901 -0.53333 C 0.09357 -0.53009 0.09757 -0.52963 0.10121 -0.52731 C 0.10364 -0.52546 0.10555 -0.52222 0.10816 -0.5199 C 0.11336 -0.51597 0.12656 -0.50764 0.13454 -0.50416 C 0.14427 -0.49861 0.15451 -0.49745 0.16371 -0.49028 C 0.171 -0.48634 0.16736 -0.48727 0.17482 -0.48518 C 0.17673 -0.4831 0.17882 -0.48217 0.18038 -0.47986 C 0.18159 -0.47824 0.18472 -0.47477 0.18316 -0.47384 C 0.17847 -0.47153 0.17309 -0.47222 0.16788 -0.47199 L 0.06371 -0.46875 L 0.0026 -0.46227 L -0.02796 -0.46065 C -0.02934 -0.46065 -0.03073 -0.45972 -0.03212 -0.45879 C -0.03993 -0.45671 -0.0375 -0.45833 -0.04462 -0.45555 C -0.0474 -0.4544 -0.05018 -0.45347 -0.05296 -0.45139 C -0.05486 -0.45069 -0.05643 -0.44861 -0.05851 -0.44745 C -0.06164 -0.44745 -0.06493 -0.44745 -0.06841 -0.44606 C -0.07136 -0.44421 -0.07466 -0.44236 -0.07796 -0.44028 C -0.08108 -0.43912 -0.08455 -0.43842 -0.08768 -0.4368 C -0.09063 -0.43541 -0.09306 -0.43287 -0.09601 -0.43102 C -0.09966 -0.4294 -0.10348 -0.42801 -0.10712 -0.42592 C -0.1132 -0.42199 -0.1099 -0.42199 -0.11546 -0.41643 C -0.11962 -0.41273 -0.13056 -0.40879 -0.13351 -0.40694 C -0.13664 -0.40625 -0.13993 -0.40463 -0.14323 -0.4037 C -0.15504 -0.39977 -0.15521 -0.40069 -0.16546 -0.39791 C -0.17431 -0.39629 -0.17379 -0.39467 -0.1849 -0.39398 C -0.1974 -0.39398 -0.2099 -0.39398 -0.2224 -0.39236 C -0.22865 -0.39213 -0.23525 -0.39097 -0.24184 -0.39097 C -0.24549 -0.38935 -0.25278 -0.38842 -0.25712 -0.3868 C -0.25834 -0.38634 -0.2599 -0.38634 -0.26129 -0.38518 C -0.26268 -0.3831 -0.26407 -0.38009 -0.26546 -0.37731 C -0.26615 -0.37615 -0.26754 -0.37453 -0.26823 -0.37245 C -0.2691 -0.36435 -0.26893 -0.35602 -0.26962 -0.34768 C -0.2698 -0.34444 -0.27049 -0.34213 -0.27101 -0.33865 C -0.27153 -0.33541 -0.27188 -0.33125 -0.2724 -0.32731 C -0.27188 -0.31643 -0.27292 -0.30486 -0.27101 -0.29444 C -0.26875 -0.2831 -0.26164 -0.28032 -0.25573 -0.27384 C -0.24861 -0.2662 -0.24028 -0.25972 -0.2349 -0.24977 C -0.22796 -0.2375 -0.22014 -0.22615 -0.21407 -0.21296 C -0.21164 -0.20787 -0.20955 -0.20254 -0.20712 -0.19745 C -0.20556 -0.1949 -0.20313 -0.19213 -0.20174 -0.18935 C -0.1783 -0.14444 -0.20816 -0.20162 -0.19601 -0.17407 C -0.19393 -0.16944 -0.19115 -0.16597 -0.18907 -0.16088 C -0.18785 -0.15879 -0.18698 -0.15625 -0.18629 -0.1537 C -0.18403 -0.14653 -0.18351 -0.14305 -0.18212 -0.13565 C -0.18247 -0.125 -0.18143 -0.11389 -0.18351 -0.10347 C -0.18421 -0.10069 -0.1882 -0.1 -0.19046 -0.09745 C -0.19809 -0.09421 -0.19896 -0.09537 -0.20712 -0.09305 C -0.21077 -0.09143 -0.21441 -0.08935 -0.21823 -0.08935 C -0.22466 -0.08796 -0.23108 -0.08842 -0.23768 -0.08727 C -0.2408 -0.08727 -0.2441 -0.08518 -0.2474 -0.08518 C -0.26216 -0.08426 -0.27691 -0.08403 -0.29167 -0.08403 C -0.3 -0.0831 -0.31198 -0.08217 -0.32101 -0.0794 C -0.3224 -0.0794 -0.32379 -0.07847 -0.32518 -0.07778 C -0.32639 -0.07615 -0.32778 -0.07407 -0.32917 -0.07199 C -0.33039 -0.07083 -0.33056 -0.06782 -0.33212 -0.06643 C -0.33455 -0.06528 -0.34028 -0.06319 -0.34028 -0.0625 C -0.34254 -0.06389 -0.34601 -0.06227 -0.3474 -0.06528 C -0.34827 -0.06643 -0.34445 -0.06759 -0.34306 -0.06852 C -0.3415 -0.0699 -0.33941 -0.0699 -0.33768 -0.07083 C -0.33629 -0.07153 -0.3349 -0.07199 -0.33351 -0.07199 C -0.33299 -0.07199 -0.33351 -0.07153 -0.33351 -0.07083 C -0.33351 -0.0706 -0.41129 0.04445 -0.41129 0.04514 " pathEditMode="relative" rAng="0" ptsTypes="AAAAAAAAAAAAAAAAAAAAAAAAAAAAAAAAAAAAAAAAAAAAAAAAAAAAAAAAAAAAAAAAAAAAAAAAAAAAAAAAAAAAAAAAAAAAAAAAAAAAAAAAAAAAAAAAAAAAAAAA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-3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42 -0.07593 L -0.07865 -0.07593 C -0.07726 -0.08287 -0.07587 -0.08958 -0.07448 -0.0963 C -0.07361 -0.10023 -0.07309 -0.10417 -0.0717 -0.10741 C -0.06788 -0.11713 -0.06458 -0.12708 -0.0592 -0.13519 C -0.05538 -0.14121 -0.05208 -0.14838 -0.0467 -0.15185 C -0.0441 -0.15371 -0.04115 -0.1544 -0.03854 -0.15556 C -0.03507 -0.15764 -0.03212 -0.16042 -0.02865 -0.16134 C -0.02222 -0.16296 -0.01562 -0.1625 -0.0092 -0.16296 C -0.00677 -0.16366 -0.00469 -0.16458 -0.00226 -0.16505 C -0.00035 -0.16574 0.00139 -0.16644 0.0033 -0.16667 C 0.00833 -0.16759 0.01354 -0.16829 0.01858 -0.16875 C 0.01076 -0.16945 0.00278 -0.16852 -0.00503 -0.17037 C -0.00677 -0.17107 -0.00885 -0.17986 -0.0092 -0.18148 C -0.01024 -0.18681 -0.01146 -0.19144 -0.01198 -0.19653 C -0.01285 -0.20278 -0.01337 -0.20718 -0.01476 -0.21296 C -0.01562 -0.21736 -0.01649 -0.22083 -0.01892 -0.22408 C -0.02014 -0.2257 -0.0217 -0.22662 -0.02309 -0.22778 L -0.07309 -0.22593 C -0.07674 -0.22593 -0.09896 -0.22315 -0.10365 -0.22222 C -0.14601 -0.21528 -0.07691 -0.22639 -0.12031 -0.21667 C -0.14062 -0.21227 -0.13142 -0.21435 -0.14809 -0.21134 C -0.15174 -0.20926 -0.15538 -0.20741 -0.1592 -0.20556 C -0.16146 -0.20486 -0.16389 -0.20486 -0.16615 -0.20394 C -0.16996 -0.20185 -0.17326 -0.19815 -0.17726 -0.19653 C -0.17865 -0.19583 -0.18003 -0.19537 -0.18142 -0.19445 C -0.18385 -0.19329 -0.18594 -0.19051 -0.18837 -0.18889 C -0.19062 -0.1875 -0.19306 -0.18681 -0.19531 -0.18519 C -0.19722 -0.18426 -0.19896 -0.18287 -0.20087 -0.18148 C -0.20469 -0.17986 -0.20799 -0.17708 -0.21198 -0.17616 C -0.22066 -0.17384 -0.22951 -0.17431 -0.23854 -0.17246 L -0.2467 -0.17037 C -0.2526 -0.17107 -0.25937 -0.16875 -0.26476 -0.17246 C -0.28003 -0.1831 -0.27309 -0.19259 -0.28003 -0.20764 C -0.28246 -0.21273 -0.28681 -0.21574 -0.28976 -0.22037 C -0.29236 -0.22523 -0.29444 -0.23033 -0.2967 -0.23542 C -0.29861 -0.24005 -0.30226 -0.25023 -0.30226 -0.25 C -0.3026 -0.25347 -0.30521 -0.26806 -0.30521 -0.27037 C -0.30521 -0.29769 -0.30434 -0.32477 -0.30365 -0.35208 C -0.30347 -0.35509 -0.30295 -0.35833 -0.30226 -0.36111 C -0.30104 -0.36574 -0.29913 -0.36991 -0.29809 -0.37408 C -0.29635 -0.38079 -0.29601 -0.3882 -0.29392 -0.39468 C -0.29167 -0.40116 -0.28802 -0.40671 -0.28559 -0.41296 C -0.28333 -0.41852 -0.28212 -0.42431 -0.28003 -0.42986 C -0.26267 -0.47292 -0.2717 -0.44792 -0.25781 -0.47778 C -0.25434 -0.48519 -0.25121 -0.49259 -0.24809 -0.5 C -0.27135 -0.50625 -0.29462 -0.51042 -0.31753 -0.51852 C -0.32448 -0.52107 -0.33125 -0.52431 -0.33837 -0.52593 C -0.39427 -0.54005 -0.37726 -0.53449 -0.42153 -0.54074 C -0.42431 -0.54121 -0.42726 -0.5419 -0.43003 -0.54259 C -0.43142 -0.54306 -0.43264 -0.54445 -0.4342 -0.54445 C -0.45347 -0.54722 -0.5059 -0.54792 -0.51476 -0.54815 C -0.53108 -0.55255 -0.51076 -0.54746 -0.53142 -0.55185 C -0.53368 -0.55255 -0.53576 -0.55324 -0.53837 -0.55371 C -0.53993 -0.5544 -0.54201 -0.55533 -0.54392 -0.55556 C -0.55451 -0.55764 -0.55677 -0.55671 -0.56615 -0.55926 C -0.56753 -0.55972 -0.56892 -0.56065 -0.57014 -0.56111 C -0.59062 -0.58843 -0.54896 -0.53195 -0.60642 -0.63148 C -0.61094 -0.63958 -0.61458 -0.64884 -0.62031 -0.65556 C -0.62708 -0.66435 -0.63559 -0.67107 -0.64392 -0.67778 C -0.65104 -0.68403 -0.65816 -0.68982 -0.66615 -0.69445 C -0.67413 -0.69954 -0.69115 -0.70741 -0.69115 -0.70718 C -0.69705 -0.71574 -0.69826 -0.71597 -0.70226 -0.72778 C -0.70347 -0.73195 -0.70365 -0.73658 -0.70503 -0.74074 C -0.70608 -0.74537 -0.70781 -0.74954 -0.70903 -0.75371 C -0.71024 -0.76389 -0.71128 -0.77338 -0.71181 -0.78333 C -0.71233 -0.79398 -0.71285 -0.8044 -0.71302 -0.81482 C -0.71285 -0.81991 -0.71354 -0.82546 -0.71181 -0.82963 C -0.7059 -0.84352 -0.69948 -0.84699 -0.68976 -0.85185 C -0.68542 -0.85394 -0.68125 -0.85579 -0.67708 -0.85741 C -0.67396 -0.8588 -0.67049 -0.85996 -0.66736 -0.86111 C -0.66354 -0.8625 -0.65642 -0.86482 -0.65642 -0.86458 C -0.64844 -0.86296 -0.64062 -0.86158 -0.63264 -0.85926 C -0.6033 -0.85093 -0.64722 -0.85996 -0.61476 -0.85371 C -0.61233 -0.85139 -0.61007 -0.84861 -0.60781 -0.8463 C -0.6066 -0.84537 -0.59861 -0.83935 -0.59653 -0.83704 C -0.59167 -0.83148 -0.5908 -0.82917 -0.58681 -0.82222 C -0.58646 -0.82037 -0.58576 -0.81875 -0.58542 -0.81667 C -0.58507 -0.81435 -0.5849 -0.81158 -0.5842 -0.80926 C -0.58299 -0.80671 -0.58125 -0.80463 -0.58003 -0.80185 C -0.57535 -0.79259 -0.57344 -0.7838 -0.56458 -0.77778 C -0.54358 -0.76389 -0.56996 -0.78125 -0.54653 -0.76667 C -0.53455 -0.75949 -0.54236 -0.7625 -0.53281 -0.75926 C -0.52587 -0.7625 -0.51823 -0.76412 -0.51181 -0.76852 C -0.50851 -0.77107 -0.50677 -0.77685 -0.50347 -0.77963 C -0.50278 -0.78056 -0.49028 -0.7919 -0.48837 -0.79259 C -0.48559 -0.79398 -0.48281 -0.79537 -0.48003 -0.7963 C -0.47674 -0.79769 -0.47344 -0.79861 -0.47031 -0.8 C -0.46823 -0.80116 -0.46667 -0.80278 -0.46458 -0.80371 C -0.46233 -0.80509 -0.45746 -0.80579 -0.45503 -0.80741 C -0.45121 -0.81042 -0.44792 -0.81505 -0.44392 -0.81667 C -0.43281 -0.82176 -0.43837 -0.81991 -0.42726 -0.82222 L -0.26076 -0.81852 C -0.24792 -0.81806 -0.22309 -0.81296 -0.22309 -0.81273 C -0.21979 -0.81158 -0.20799 -0.80671 -0.20365 -0.80371 C -0.20121 -0.80232 -0.19896 -0.8 -0.1967 -0.79815 C -0.19253 -0.79144 -0.18837 -0.78449 -0.1842 -0.77778 C -0.17153 -0.7581 -0.16597 -0.74954 -0.14531 -0.73704 L -0.12031 -0.72222 C -0.10781 -0.71505 -0.09774 -0.71088 -0.08698 -0.6963 C -0.0842 -0.69259 -0.0816 -0.68866 -0.07865 -0.68519 C -0.06128 -0.66644 -0.03611 -0.64908 -0.01892 -0.63519 C -0.01371 -0.63125 -0.00833 -0.62732 -0.00365 -0.62222 C 0.00052 -0.61806 0.00434 -0.61296 0.00885 -0.60926 C 0.01233 -0.60671 0.01632 -0.60556 0.01997 -0.60371 C 0.0224 -0.60139 0.02431 -0.59838 0.02691 -0.5963 C 0.03212 -0.59236 0.04531 -0.58333 0.0533 -0.57963 C 0.06302 -0.57523 0.07326 -0.57292 0.08247 -0.56667 C 0.08976 -0.56204 0.08611 -0.56366 0.09358 -0.56111 C 0.09549 -0.55926 0.09757 -0.55787 0.09913 -0.55556 C 0.10035 -0.55417 0.10347 -0.55093 0.10191 -0.55 C 0.09722 -0.54746 0.09184 -0.54861 0.08663 -0.54815 L -0.01753 -0.54445 C -0.0375 -0.54259 -0.0592 -0.54028 -0.07865 -0.53889 L -0.1092 -0.53704 C -0.11059 -0.53658 -0.11198 -0.53588 -0.11337 -0.53519 C -0.12118 -0.53264 -0.11875 -0.53449 -0.12587 -0.53148 C -0.12865 -0.53056 -0.13142 -0.5294 -0.1342 -0.52778 C -0.13611 -0.52685 -0.13767 -0.525 -0.13976 -0.52408 C -0.14288 -0.52315 -0.14618 -0.52292 -0.14965 -0.52222 C -0.1526 -0.52037 -0.1559 -0.51829 -0.1592 -0.51667 C -0.16233 -0.51528 -0.1658 -0.51458 -0.16892 -0.51296 C -0.17187 -0.51158 -0.17431 -0.50926 -0.17726 -0.50741 C -0.1809 -0.50556 -0.18472 -0.50417 -0.18837 -0.50185 C -0.19444 -0.49838 -0.19115 -0.49815 -0.1967 -0.49259 C -0.20087 -0.48889 -0.21181 -0.48472 -0.21476 -0.48333 C -0.21788 -0.48218 -0.22118 -0.48079 -0.22448 -0.47963 C -0.23628 -0.47593 -0.23646 -0.47662 -0.2467 -0.47408 C -0.25556 -0.47199 -0.25503 -0.4713 -0.26615 -0.47037 C -0.27865 -0.46968 -0.29115 -0.46968 -0.30365 -0.46875 C -0.31007 -0.46829 -0.31649 -0.46736 -0.32309 -0.4669 C -0.32674 -0.46597 -0.3342 -0.46435 -0.33837 -0.46296 C -0.33958 -0.4625 -0.34115 -0.46181 -0.34253 -0.46111 C -0.34392 -0.4588 -0.34531 -0.45625 -0.3467 -0.45371 C -0.34757 -0.45208 -0.34896 -0.45046 -0.34948 -0.44815 C -0.35035 -0.44051 -0.35017 -0.43218 -0.35087 -0.42408 C -0.35104 -0.42107 -0.35174 -0.41806 -0.35226 -0.41482 C -0.35278 -0.41134 -0.35312 -0.40741 -0.35365 -0.40371 C -0.35312 -0.39259 -0.35417 -0.38125 -0.35226 -0.37037 C -0.35 -0.35857 -0.34288 -0.35648 -0.33698 -0.35 C -0.32986 -0.34236 -0.32153 -0.33588 -0.31615 -0.32593 C -0.3092 -0.31366 -0.30139 -0.30208 -0.29531 -0.28912 C -0.29288 -0.28403 -0.2908 -0.27894 -0.28837 -0.27431 C -0.28681 -0.27107 -0.28437 -0.26806 -0.28299 -0.26482 C -0.25955 -0.22083 -0.28941 -0.27708 -0.27726 -0.25023 C -0.27517 -0.2456 -0.2724 -0.24167 -0.27031 -0.23704 C -0.2691 -0.23472 -0.26823 -0.23264 -0.26753 -0.22963 C -0.26528 -0.22222 -0.26476 -0.21875 -0.26337 -0.21134 C -0.26371 -0.20093 -0.26267 -0.19005 -0.26476 -0.17986 C -0.26545 -0.17639 -0.26944 -0.17593 -0.2717 -0.17408 C -0.27934 -0.16945 -0.28021 -0.17107 -0.28837 -0.16875 C -0.29201 -0.16759 -0.29566 -0.16574 -0.29948 -0.16505 C -0.3059 -0.16366 -0.31233 -0.16389 -0.31892 -0.16296 C -0.32205 -0.16273 -0.32535 -0.16158 -0.32865 -0.16134 C -0.3434 -0.16019 -0.35816 -0.15996 -0.37309 -0.15926 C -0.38125 -0.1588 -0.39323 -0.15833 -0.40226 -0.15556 C -0.40365 -0.15533 -0.40503 -0.15463 -0.40642 -0.15371 C -0.40781 -0.15185 -0.4092 -0.15046 -0.41059 -0.14815 C -0.41163 -0.14653 -0.41181 -0.14421 -0.41337 -0.14259 C -0.4158 -0.14097 -0.42153 -0.13889 -0.42153 -0.13866 C -0.42396 -0.13958 -0.42726 -0.1382 -0.42865 -0.14097 C -0.42951 -0.14259 -0.42569 -0.14398 -0.42431 -0.14468 C -0.42274 -0.1456 -0.42066 -0.1456 -0.41892 -0.1463 C -0.41753 -0.14722 -0.41615 -0.14815 -0.41476 -0.14815 C -0.41424 -0.14815 -0.41476 -0.14722 -0.41476 -0.1463 C -0.41476 -0.1463 -0.68264 -0.15371 -0.68264 -0.15347 " pathEditMode="relative" rAng="0" ptsTypes="AAAAAAAAAAAAAAAAAAAAAAAAAAAAAAAAAAAAAAAAAAAAAAAAAAAAAAAAAAAAAAAAAAAAAAAAAAAAAAAAAAAAAAAAAAAAAAAAAAAAAAAAAAAAAAAA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96" y="-3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34 0.12778 L -0.12934 0.12801 C -0.16771 0.11875 -0.19757 0.11944 -0.22934 0.09074 C -0.2375 0.08356 -0.24253 0.07176 -0.24878 0.06296 C -0.25677 0.05255 -0.26545 0.04282 -0.27378 0.03333 C -0.27552 0.03125 -0.2776 0.02963 -0.27934 0.02778 C -0.28246 0.02454 -0.28489 0.02153 -0.28767 0.01852 C -0.28906 0.01296 -0.29114 0.00741 -0.29184 0.00185 C -0.29913 -0.04769 -0.30173 -0.07894 -0.28767 -0.13148 C -0.28194 -0.15301 -0.2691 -0.16991 -0.26007 -0.18889 C -0.25295 -0.27245 -0.25746 -0.21713 -0.25746 -0.41111 C -0.25746 -0.44097 -0.2566 -0.4706 -0.25885 -0.5 C -0.25903 -0.50671 -0.26128 -0.51319 -0.26406 -0.51852 C -0.2776 -0.54352 -0.27309 -0.52616 -0.28906 -0.53889 C -0.30121 -0.54838 -0.30937 -0.55718 -0.32378 -0.55926 C -0.37517 -0.56759 -0.42656 -0.57176 -0.47795 -0.57778 C -0.54236 -0.59792 -0.45486 -0.5713 -0.59462 -0.60556 C -0.60399 -0.60787 -0.61319 -0.61181 -0.62239 -0.61482 C -0.63212 -0.62222 -0.64149 -0.63079 -0.65156 -0.63704 C -0.71476 -0.67685 -0.67795 -0.64375 -0.71128 -0.67593 C -0.71215 -0.67778 -0.71285 -0.68009 -0.71406 -0.68148 C -0.72448 -0.69537 -0.75642 -0.68357 -0.75851 -0.68333 C -0.76041 -0.67917 -0.76389 -0.67546 -0.76406 -0.67037 C -0.7658 -0.61319 -0.7618 -0.59815 -0.75434 -0.54815 C -0.75382 -0.53588 -0.75347 -0.52361 -0.75295 -0.51111 C -0.75243 -0.49931 -0.75173 -0.475 -0.75017 -0.46111 C -0.74844 -0.44468 -0.74826 -0.44144 -0.74323 -0.42778 C -0.74253 -0.42593 -0.74201 -0.42315 -0.74045 -0.42222 C -0.73194 -0.41759 -0.70937 -0.41736 -0.70295 -0.41667 C -0.69028 -0.41736 -0.61545 -0.41782 -0.58906 -0.42593 C -0.58229 -0.42824 -0.57621 -0.43333 -0.56962 -0.43704 C -0.56406 -0.44583 -0.55937 -0.45556 -0.55295 -0.46296 C -0.53923 -0.4794 -0.52482 -0.4875 -0.50851 -0.49815 C -0.50104 -0.51181 -0.4967 -0.52963 -0.48628 -0.53889 C -0.47934 -0.54514 -0.47274 -0.55208 -0.46545 -0.55741 C -0.45937 -0.56204 -0.4526 -0.56528 -0.44601 -0.56852 C -0.43125 -0.57616 -0.39948 -0.58796 -0.38767 -0.59259 L -0.35989 -0.62963 C -0.35851 -0.63148 -0.3566 -0.63287 -0.35607 -0.63519 C -0.35139 -0.64699 -0.34982 -0.65394 -0.33906 -0.66296 C -0.33246 -0.66944 -0.31371 -0.67801 -0.30295 -0.67963 C -0.28871 -0.68218 -0.2743 -0.68472 -0.26007 -0.68519 C -0.20139 -0.6875 -0.2276 -0.68611 -0.18073 -0.68889 C -0.16857 -0.69722 -0.18281 -0.68819 -0.16146 -0.69815 C -0.15798 -0.69977 -0.15503 -0.70255 -0.15156 -0.7037 C -0.14166 -0.70741 -0.11944 -0.70995 -0.11128 -0.71111 C -0.07882 -0.70926 -0.04635 -0.70949 -0.01406 -0.70556 C -0.00139 -0.70417 -0.00642 -0.69792 -0.00156 -0.68889 C 0.00313 -0.68009 0.01806 -0.66088 0.02344 -0.6537 C 0.02847 -0.63773 0.03403 -0.62199 0.03872 -0.60556 C 0.03941 -0.60278 0.03976 -0.59954 0.04011 -0.5963 C 0.04149 -0.58403 0.04288 -0.57176 0.04427 -0.55926 C 0.04306 -0.54074 0.04688 -0.52083 0.04149 -0.5037 C 0.03785 -0.49213 0.0257 -0.48912 0.01927 -0.47963 C 0.0125 -0.46991 0.0092 -0.45625 0.00261 -0.4463 C -0.00295 -0.43819 -0.01215 -0.43495 -0.01684 -0.42593 C -0.02239 -0.41551 -0.02552 -0.40185 -0.03351 -0.39444 L -0.05573 -0.37407 C -0.05764 -0.37245 -0.05972 -0.37107 -0.06128 -0.36852 C -0.08541 -0.33125 -0.0526 -0.3831 -0.07795 -0.33889 C -0.08594 -0.32523 -0.08698 -0.325 -0.09601 -0.31482 C -0.10746 -0.26157 -0.0967 -0.31644 -0.10434 -0.26296 C -0.10538 -0.25556 -0.10382 -0.24514 -0.10851 -0.24074 C -0.11823 -0.23218 -0.11441 -0.23472 -0.13489 -0.23148 C -0.13906 -0.23102 -0.14323 -0.23056 -0.14739 -0.22963 C -0.14982 -0.2294 -0.15208 -0.22801 -0.15434 -0.22778 C -0.18541 -0.22685 -0.21632 -0.22662 -0.24757 -0.22593 C -0.25555 -0.22546 -0.30781 -0.22269 -0.31267 -0.22037 C -0.32187 -0.21644 -0.32812 -0.20509 -0.33628 -0.19815 C -0.3467 -0.18958 -0.35851 -0.18333 -0.36823 -0.17407 C -0.37864 -0.16482 -0.38993 -0.15602 -0.39739 -0.14259 C -0.39878 -0.14028 -0.39965 -0.13704 -0.40156 -0.13519 C -0.41736 -0.12199 -0.43385 -0.11042 -0.45017 -0.09815 C -0.45555 -0.09421 -0.46111 -0.09005 -0.46684 -0.08704 C -0.47083 -0.08519 -0.47517 -0.08403 -0.47934 -0.08357 C -0.50625 -0.08032 -0.53298 -0.07847 -0.55989 -0.07593 C -0.56875 -0.07847 -0.5868 -0.08171 -0.59462 -0.09074 C -0.60503 -0.10301 -0.61146 -0.1206 -0.62239 -0.13148 C -0.62604 -0.13519 -0.62986 -0.13889 -0.63351 -0.14259 C -0.64514 -0.15509 -0.66094 -0.17616 -0.66962 -0.18704 C -0.67291 -0.19583 -0.67691 -0.20394 -0.67934 -0.21296 C -0.68298 -0.22685 -0.68385 -0.24468 -0.68489 -0.25926 C -0.67795 -0.29028 -0.67205 -0.32153 -0.66406 -0.35185 C -0.66094 -0.36366 -0.64965 -0.39051 -0.64323 -0.40185 C -0.63611 -0.41458 -0.63021 -0.42917 -0.62101 -0.43889 C -0.61875 -0.44144 -0.61597 -0.44329 -0.61406 -0.4463 C -0.60937 -0.45463 -0.60642 -0.46435 -0.60156 -0.47222 C -0.59635 -0.48079 -0.58177 -0.49375 -0.57517 -0.49815 C -0.56371 -0.50625 -0.54722 -0.51366 -0.53489 -0.51852 C -0.51111 -0.52824 -0.51684 -0.52662 -0.50017 -0.52963 C -0.47517 -0.52778 -0.44965 -0.53079 -0.42517 -0.52407 C -0.41614 -0.52176 -0.40764 -0.4956 -0.40295 -0.48704 C -0.39826 -0.47778 -0.39427 -0.47315 -0.38767 -0.46667 C -0.38177 -0.46111 -0.37604 -0.45463 -0.36962 -0.45 C -0.36632 -0.44769 -0.36215 -0.44769 -0.35851 -0.4463 C -0.33038 -0.42431 -0.34045 -0.4375 -0.32517 -0.41111 C -0.32014 -0.39144 -0.31493 -0.37199 -0.30989 -0.35185 C -0.30764 -0.34236 -0.30434 -0.32222 -0.30434 -0.32199 C -0.30503 -0.30139 -0.28993 -0.23796 -0.31875 -0.22778 C -0.325 -0.22546 -0.33246 -0.22662 -0.33906 -0.22593 C -0.35989 -0.23287 -0.35399 -0.225 -0.36267 -0.25 C -0.36337 -0.25185 -0.36354 -0.2537 -0.36406 -0.25556 C -0.3618 -0.28519 -0.36215 -0.31551 -0.35729 -0.34444 C -0.35607 -0.35139 -0.34982 -0.35463 -0.34618 -0.35926 C -0.33732 -0.37037 -0.32673 -0.3794 -0.31545 -0.38519 L -0.30156 -0.39259 C -0.29878 -0.3963 -0.29618 -0.39977 -0.29375 -0.4037 C -0.28507 -0.4162 -0.28003 -0.42732 -0.26684 -0.43333 C -0.24878 -0.44236 -0.25 -0.44213 -0.22795 -0.45 C -0.22569 -0.45093 -0.22326 -0.45116 -0.22135 -0.45185 C -0.21892 -0.45301 -0.21649 -0.45463 -0.21406 -0.45556 C -0.2092 -0.45787 -0.20382 -0.45949 -0.19896 -0.46111 C -0.18073 -0.4581 -0.16128 -0.4625 -0.14462 -0.45185 C -0.13541 -0.44607 -0.13385 -0.42894 -0.12934 -0.41667 C -0.12778 -0.41273 -0.12778 -0.4081 -0.12656 -0.4037 C -0.12396 -0.39375 -0.12101 -0.38403 -0.11823 -0.37407 C -0.11771 -0.36991 -0.11753 -0.36551 -0.11684 -0.36111 C -0.1158 -0.35486 -0.11371 -0.34907 -0.11267 -0.34259 C -0.1118 -0.33657 -0.11198 -0.33032 -0.11128 -0.32407 C -0.11007 -0.31181 -0.10712 -0.28704 -0.10712 -0.28681 C -0.10625 -0.26852 -0.10521 -0.25023 -0.10434 -0.23148 C -0.10173 -0.16968 -0.10503 -0.20903 -0.10156 -0.17963 C -0.09948 -0.16065 -0.10173 -0.17292 -0.09739 -0.15741 C -0.09687 -0.15579 -0.0967 -0.1537 -0.09601 -0.15185 C -0.09392 -0.14722 -0.08889 -0.13773 -0.08489 -0.13333 C -0.08229 -0.13079 -0.07934 -0.12847 -0.07656 -0.12593 C -0.0743 -0.12407 -0.07222 -0.12153 -0.06962 -0.12037 C -0.06823 -0.11991 -0.06684 -0.11944 -0.06545 -0.11852 C -0.06111 -0.11597 -0.05173 -0.10787 -0.04462 -0.10556 C -0.04045 -0.1044 -0.03628 -0.10301 -0.03212 -0.10185 C -0.02934 -0.10116 -0.02656 -0.10093 -0.02378 -0.1 C -0.01875 -0.09861 -0.01354 -0.09676 -0.00851 -0.09444 C -0.00503 -0.09306 -0.00191 -0.08982 0.00122 -0.08704 C 0.0066 -0.07639 0.00174 -0.08704 0.00677 -0.07037 C 0.00764 -0.06736 0.00903 -0.06458 0.00938 -0.06111 C 0.01007 -0.05764 0.00938 -0.0537 0.00938 -0.05 L 0.00938 -0.04977 " pathEditMode="relative" rAng="0" ptsTypes="AAAAAAAAAAAAAAAAAAAAAAAAAAAAAAAAAAAAAAAAAAAAAAAAAAAAAAAAAAAAAAAAAAAAAAAAAAAAAAAAAAAAAAAAAAAAAAA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73" y="-4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0017 0.00023 C -0.0026 -0.00532 -0.00573 -0.00995 -0.00711 -0.01504 C -0.00833 -0.01829 -0.00816 -0.02245 -0.00833 -0.02616 C -0.01076 -0.04421 -0.01007 -0.04051 -0.01128 -0.06319 C -0.01111 -0.07106 -0.01128 -0.0794 -0.01007 -0.0875 C -0.00955 -0.09028 -0.00711 -0.09213 -0.0059 -0.09444 C -0.00451 -0.09791 -0.00347 -0.10162 -0.00156 -0.10416 C 0.00417 -0.1118 0.00782 -0.1118 0.01511 -0.11504 C 0.02657 -0.1206 0.01736 -0.11759 0.03021 -0.1206 C 0.03073 -0.12106 0.03941 -0.12592 0.04132 -0.12592 C 0.04792 -0.12801 0.05417 -0.1294 0.06094 -0.12986 C 0.08594 -0.13264 0.07188 -0.13148 0.10261 -0.13356 L 0.11216 -0.13565 C 0.11823 -0.1368 0.11667 -0.13727 0.12205 -0.13889 C 0.12379 -0.13981 0.1257 -0.14028 0.12743 -0.14097 C 0.13542 -0.15486 0.13247 -0.14653 0.13056 -0.17407 C 0.12952 -0.18171 0.12778 -0.18426 0.125 -0.19097 C 0.12379 -0.19305 0.12309 -0.19514 0.12205 -0.19676 C 0.11945 -0.2 0.11459 -0.20416 0.11094 -0.20555 C 0.0974 -0.21296 0.09757 -0.2118 0.0816 -0.21504 C 0.07483 -0.21852 0.06077 -0.22477 0.054 -0.22986 C 0.05157 -0.23194 0.04983 -0.23565 0.04688 -0.23704 C 0.0415 -0.24074 0.03577 -0.2419 0.03021 -0.24491 C 0.02795 -0.24606 0.02552 -0.24745 0.02344 -0.24815 C 0.01736 -0.25023 0.00521 -0.25278 -0.00156 -0.2537 L -0.0125 -0.25555 C -0.02604 -0.25833 -0.01441 -0.25625 -0.02361 -0.25926 C -0.02639 -0.26041 -0.02847 -0.26088 -0.03073 -0.26111 C -0.04027 -0.26967 -0.03819 -0.26458 -0.04027 -0.27407 C -0.04027 -0.27639 -0.03836 -0.2956 -0.03628 -0.29629 L -0.02795 -0.30023 C -0.02656 -0.30092 -0.02534 -0.30185 -0.02361 -0.30185 L -0.01944 -0.30185 L -0.01944 -0.30162 C -0.01944 -0.30185 0.18611 -0.4037 0.18611 -0.40347 " pathEditMode="relative" rAng="0" ptsTypes="AAAAAAAAAAAAAAAAAAAAAAAAAAAAAAA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-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1 -0.10255 L -0.0191 -0.10208 C -0.02153 -0.10741 -0.02448 -0.11227 -0.02604 -0.11713 C -0.02726 -0.1206 -0.02708 -0.12454 -0.02743 -0.1287 C -0.02951 -0.14653 -0.02899 -0.14305 -0.03021 -0.16574 C -0.02986 -0.17338 -0.03021 -0.18171 -0.02882 -0.18981 C -0.0283 -0.19259 -0.02604 -0.19444 -0.02465 -0.19676 C -0.02326 -0.2 -0.0224 -0.20417 -0.02049 -0.20625 C -0.01476 -0.21389 -0.01094 -0.21389 -0.00382 -0.21713 C 0.00747 -0.22268 -0.00139 -0.21991 0.01146 -0.22268 C 0.01181 -0.22338 0.02049 -0.22824 0.02257 -0.22824 C 0.02899 -0.23032 0.03542 -0.23171 0.04201 -0.23241 C 0.06701 -0.23495 0.05313 -0.23356 0.08368 -0.23565 L 0.0934 -0.23773 C 0.09931 -0.23912 0.09792 -0.23935 0.10313 -0.2412 C 0.10486 -0.24213 0.10677 -0.24259 0.10868 -0.24329 C 0.11649 -0.25694 0.11372 -0.24884 0.11146 -0.27639 C 0.11076 -0.28449 0.10903 -0.28657 0.1059 -0.29352 C 0.10503 -0.29537 0.10417 -0.29745 0.10313 -0.29884 C 0.10035 -0.30231 0.09549 -0.30648 0.09201 -0.30787 C 0.0783 -0.31528 0.07847 -0.31389 0.06285 -0.31736 C 0.0559 -0.32083 0.04184 -0.32708 0.03507 -0.33194 C 0.03247 -0.33403 0.03073 -0.33796 0.02813 -0.33935 C 0.02274 -0.34282 0.01684 -0.34421 0.01146 -0.34699 C 0.00903 -0.34838 0.00677 -0.34977 0.00451 -0.35046 C -0.00139 -0.35255 -0.01372 -0.35509 -0.02049 -0.35602 L -0.0316 -0.35787 C -0.04549 -0.36065 -0.03333 -0.35856 -0.04271 -0.36157 C -0.04566 -0.36273 -0.0474 -0.36296 -0.04965 -0.36342 C -0.05937 -0.37245 -0.05747 -0.3669 -0.05937 -0.37639 C -0.05937 -0.37847 -0.05781 -0.39792 -0.05521 -0.39861 L -0.04687 -0.40255 C -0.04601 -0.40324 -0.04427 -0.40417 -0.04271 -0.40417 L -0.03854 -0.40417 L -0.03854 -0.40393 C -0.03854 -0.39861 -0.03021 -0.38588 -0.03021 -0.38055 " pathEditMode="relative" rAng="0" ptsTypes="AAAAAAAAAAAAAAAAAAAAAAAAAAAAAAAAAAA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59259E-6 L -0.00052 0.00023 C -0.0033 -0.00509 -0.00625 -0.01065 -0.00885 -0.01481 C -0.01041 -0.01828 -0.01128 -0.02222 -0.01302 -0.02453 C -0.0151 -0.02731 -0.01805 -0.0294 -0.01996 -0.03217 C -0.02222 -0.03541 -0.02396 -0.03958 -0.02552 -0.04328 C -0.03316 -0.05949 -0.0316 -0.05532 -0.03524 -0.0706 C -0.03489 -0.075 -0.03541 -0.08032 -0.03385 -0.08379 C -0.03368 -0.08495 -0.02552 -0.09213 -0.02448 -0.09305 C -0.02257 -0.09398 -0.02048 -0.09537 -0.01857 -0.09653 C -0.01146 -0.10254 -0.01632 -0.10115 -0.00469 -0.10625 C -0.00208 -0.10717 0.00087 -0.1074 0.00365 -0.10764 C 0.0059 -0.1081 0.00799 -0.10949 0.01059 -0.10972 C 0.02865 -0.10949 0.0467 -0.10926 0.06476 -0.10764 C 0.0665 -0.10764 0.0684 -0.10717 0.07031 -0.10625 C 0.0717 -0.10555 0.07309 -0.10347 0.07448 -0.10254 L 0.13837 -0.10393 C 0.17396 -0.10625 0.15955 -0.10717 0.18143 -0.10972 C 0.18681 -0.11088 0.19254 -0.11111 0.19827 -0.11111 C 0.23993 -0.12245 0.1875 -0.1081 0.22309 -0.11898 C 0.22986 -0.12106 0.24115 -0.12291 0.24792 -0.12592 C 0.25104 -0.12778 0.25382 -0.12893 0.25643 -0.12986 C 0.25868 -0.13148 0.26094 -0.1331 0.26337 -0.13356 C 0.28299 -0.14166 0.28229 -0.14051 0.30087 -0.14467 C 0.33386 -0.17083 0.29913 -0.14467 0.32483 -0.16157 C 0.32778 -0.16365 0.3309 -0.1669 0.33438 -0.16898 C 0.33733 -0.1706 0.3408 -0.17083 0.34358 -0.17268 C 0.34896 -0.17453 0.35417 -0.17754 0.35938 -0.18032 C 0.36563 -0.18333 0.37222 -0.18518 0.37882 -0.18773 C 0.38472 -0.18935 0.39097 -0.19051 0.39688 -0.19282 C 0.40209 -0.19583 0.40712 -0.19953 0.41215 -0.20278 C 0.42674 -0.2125 0.41684 -0.20671 0.43021 -0.21736 C 0.43264 -0.21898 0.43611 -0.22037 0.43872 -0.22222 C 0.44983 -0.23565 0.46007 -0.24977 0.47066 -0.26296 C 0.47518 -0.26944 0.47917 -0.27662 0.48438 -0.28171 C 0.48802 -0.28657 0.49202 -0.29028 0.49584 -0.2949 C 0.49827 -0.29907 0.5007 -0.30324 0.504 -0.30764 C 0.50538 -0.31065 0.50764 -0.31296 0.5092 -0.31504 C 0.51007 -0.31759 0.51111 -0.3206 0.51111 -0.32222 C 0.51077 -0.32685 0.51007 -0.33078 0.50781 -0.33333 C 0.5066 -0.33657 0.50365 -0.33796 0.50087 -0.33958 C 0.49705 -0.34213 0.49358 -0.34467 0.48976 -0.34676 C 0.48646 -0.34815 0.48316 -0.3493 0.48004 -0.35069 C 0.4757 -0.35278 0.47188 -0.35625 0.46788 -0.35764 C 0.46372 -0.35926 0.4592 -0.35903 0.45521 -0.35972 L 0.44393 -0.36134 C 0.41667 -0.36065 0.38924 -0.3618 0.36198 -0.35764 C 0.33663 -0.3544 0.31233 -0.34305 0.28715 -0.33958 C 0.26146 -0.33565 0.23559 -0.33333 0.21059 -0.32477 C 0.20382 -0.32199 0.19775 -0.31736 0.19097 -0.31504 C 0.1842 -0.31342 0.17709 -0.31365 0.17031 -0.31111 C 0.14844 -0.30602 0.12674 -0.2993 0.10504 -0.29282 L 0.0842 -0.28773 C 0.079 -0.28657 0.06893 -0.28379 0.06893 -0.28356 C 0.04636 -0.27268 0.07014 -0.28403 0.04254 -0.27268 C 0.03681 -0.27037 0.03143 -0.26759 0.02587 -0.26551 C 0.01893 -0.2625 0.01181 -0.26111 0.00504 -0.25787 C -0.00347 -0.2544 -0.01163 -0.24861 -0.01996 -0.24467 C -0.02465 -0.24305 -0.02934 -0.24143 -0.03385 -0.23958 C -0.04357 -0.23495 -0.04653 -0.23009 -0.05625 -0.22847 C -0.06163 -0.22708 -0.06753 -0.22731 -0.07274 -0.22592 C -0.13021 -0.21782 -0.046 -0.22824 -0.12691 -0.21875 C -0.14357 -0.2206 -0.16041 -0.22083 -0.17691 -0.22222 C -0.18125 -0.22361 -0.18524 -0.22546 -0.18958 -0.22592 C -0.196 -0.22824 -0.20885 -0.22986 -0.20885 -0.22963 C -0.21128 -0.23171 -0.21354 -0.23287 -0.2158 -0.23356 C -0.21771 -0.23495 -0.21979 -0.23495 -0.22135 -0.23565 C -0.24062 -0.24815 -0.22239 -0.24004 -0.23385 -0.24467 C -0.23524 -0.24768 -0.23958 -0.25671 -0.2408 -0.25787 C -0.24514 -0.26273 -0.24965 -0.26435 -0.25469 -0.2669 C -0.2566 -0.26852 -0.25833 -0.2699 -0.26024 -0.2706 C -0.26857 -0.27523 -0.27014 -0.27407 -0.2783 -0.27662 C -0.28073 -0.27708 -0.28298 -0.27731 -0.28524 -0.27801 C -0.28958 -0.28009 -0.29774 -0.28379 -0.29774 -0.28356 C -0.30035 -0.28727 -0.3033 -0.29051 -0.30469 -0.2949 C -0.30555 -0.29768 -0.30573 -0.29953 -0.30607 -0.30254 C -0.3066 -0.30764 -0.30746 -0.31365 -0.30746 -0.31875 C -0.30746 -0.3331 -0.30764 -0.34768 -0.30607 -0.36134 C -0.30573 -0.3662 -0.30139 -0.37361 -0.29913 -0.37847 C -0.29774 -0.38125 -0.29687 -0.38472 -0.29496 -0.38727 C -0.29357 -0.39004 -0.29132 -0.39143 -0.28941 -0.39305 C -0.28455 -0.39745 -0.27934 -0.40115 -0.27413 -0.4044 C -0.27014 -0.40648 -0.2658 -0.40787 -0.26163 -0.40949 C -0.25833 -0.41134 -0.25503 -0.41342 -0.25191 -0.41551 C -0.246 -0.41435 -0.23975 -0.41551 -0.23385 -0.41342 C -0.22899 -0.41227 -0.21753 -0.39676 -0.2158 -0.39467 C -0.20764 -0.3868 -0.20104 -0.38356 -0.19219 -0.37639 C -0.1566 -0.34676 -0.2066 -0.3868 -0.1743 -0.35764 C -0.1717 -0.35555 -0.1684 -0.3544 -0.1658 -0.35208 C -0.16146 -0.34815 -0.15798 -0.34305 -0.15347 -0.33958 C -0.15104 -0.33703 -0.14913 -0.33541 -0.14635 -0.33333 C -0.12205 -0.31944 -0.12951 -0.32685 -0.09774 -0.31736 C -0.05052 -0.30301 -0.10052 -0.31713 -0.0658 -0.30254 C -0.06285 -0.30115 -0.05937 -0.30115 -0.05625 -0.3 C -0.04323 -0.30254 -0.03021 -0.30324 -0.01719 -0.30602 C -0.00399 -0.30926 0.00886 -0.31504 0.0217 -0.32083 C 0.02257 -0.32199 0.03646 -0.33495 0.03837 -0.33703 C 0.04115 -0.34213 0.04288 -0.34745 0.04531 -0.35208 C 0.04722 -0.36574 0.05313 -0.40301 0.05365 -0.41551 C 0.05434 -0.43912 0.05747 -0.45949 0.04809 -0.47847 C 0.04601 -0.48264 0.04375 -0.48634 0.04115 -0.48958 C 0.03472 -0.49745 0.01354 -0.50949 0.01059 -0.5118 C 0.00573 -0.51528 0.00156 -0.52014 -0.0033 -0.52291 C -0.00781 -0.52523 -0.02031 -0.52731 -0.02552 -0.52824 C -0.0283 -0.52986 -0.03107 -0.53171 -0.03385 -0.53171 C -0.04548 -0.53171 -0.05712 -0.53102 -0.06857 -0.52824 C -0.08038 -0.52615 -0.09462 -0.51852 -0.10469 -0.50949 C -0.11441 -0.50162 -0.12448 -0.49444 -0.13246 -0.48356 C -0.14132 -0.47199 -0.14948 -0.46597 -0.15347 -0.45254 C -0.15399 -0.45 -0.15434 -0.44745 -0.15469 -0.4449 C -0.15382 -0.43472 -0.15347 -0.42384 -0.15191 -0.41342 C -0.15139 -0.40903 -0.14861 -0.39953 -0.14635 -0.39467 C -0.14514 -0.3919 -0.1441 -0.38981 -0.14219 -0.38727 C -0.14028 -0.38495 -0.13767 -0.38356 -0.13524 -0.38194 C -0.13316 -0.38032 -0.1309 -0.3787 -0.1283 -0.37847 C -0.11875 -0.37685 -0.10885 -0.37708 -0.09913 -0.37639 C -0.09236 -0.37592 -0.08524 -0.37523 -0.0783 -0.37477 L -0.03107 -0.37639 C -0.02135 -0.3787 -0.0125 -0.38565 -0.0033 -0.3912 C 0.03143 -0.41296 0.02275 -0.40972 0.05226 -0.43379 C 0.06476 -0.44398 0.08351 -0.4574 0.0967 -0.46528 C 0.1191 -0.47893 0.14202 -0.4912 0.16459 -0.50416 C 0.21806 -0.56805 0.19514 -0.53426 0.24115 -0.6206 C 0.24514 -0.62824 0.24792 -0.63611 0.25243 -0.64282 C 0.25504 -0.64815 0.25834 -0.65278 0.26077 -0.65764 C 0.26285 -0.66342 0.26441 -0.66875 0.26615 -0.67477 C 0.26511 -0.68102 0.26632 -0.68819 0.26337 -0.69305 C 0.26129 -0.69653 0.25695 -0.69467 0.25382 -0.69467 C 0.2408 -0.69467 0.22882 -0.69375 0.21632 -0.69305 C 0.18299 -0.68495 0.20486 -0.6912 0.17587 -0.67986 C 0.16702 -0.67685 0.15868 -0.675 0.15087 -0.66875 C 0.1474 -0.66666 0.1441 -0.66365 0.14115 -0.65995 C 0.13316 -0.65069 0.12847 -0.64467 0.12448 -0.63171 C 0.12309 -0.62801 0.1224 -0.62338 0.1217 -0.61898 C 0.11806 -0.59884 0.11702 -0.59259 0.11476 -0.57639 C 0.11424 -0.54884 0.11459 -0.5206 0.11337 -0.49305 C 0.1132 -0.49097 0.11181 -0.48935 0.11059 -0.4875 C 0.10886 -0.48611 0.10695 -0.48472 0.10504 -0.48356 C 0.09948 -0.48102 0.09375 -0.47963 0.08837 -0.47639 C 0.0684 -0.46597 0.08351 -0.47037 0.06476 -0.46713 C 0.06146 -0.46574 0.05816 -0.46458 0.05504 -0.46365 C 0.05174 -0.46227 0.04844 -0.46227 0.04531 -0.46134 L 0.0217 -0.45602 C -0.00972 -0.4493 0.00174 -0.45092 -0.0283 -0.44884 C -0.03385 -0.44653 -0.03941 -0.44398 -0.04496 -0.44305 C -0.05191 -0.4419 -0.05903 -0.4419 -0.0658 -0.44143 C -0.10225 -0.43796 -0.09462 -0.43842 -0.12691 -0.43379 C -0.14462 -0.43472 -0.16215 -0.43449 -0.17969 -0.43541 C -0.19861 -0.4375 -0.18628 -0.43842 -0.19913 -0.4449 C -0.20278 -0.44653 -0.2066 -0.44745 -0.21024 -0.44884 C -0.21215 -0.45046 -0.21389 -0.45254 -0.2158 -0.45416 C -0.21771 -0.45578 -0.21979 -0.45625 -0.22135 -0.45764 C -0.22361 -0.46041 -0.22535 -0.46227 -0.22691 -0.46528 C -0.2335 -0.47685 -0.2342 -0.48055 -0.23802 -0.49305 C -0.23906 -0.50254 -0.2408 -0.51736 -0.2408 -0.52662 C -0.2408 -0.53194 -0.24219 -0.53865 -0.23941 -0.54282 C -0.23507 -0.55046 -0.22673 -0.55208 -0.22135 -0.55764 C -0.21823 -0.56157 -0.21475 -0.56504 -0.21163 -0.56875 C -0.20816 -0.57384 -0.20555 -0.57893 -0.20191 -0.58356 C -0.19653 -0.5912 -0.18767 -0.60231 -0.17969 -0.60578 C -0.17673 -0.60764 -0.17326 -0.6074 -0.16996 -0.60787 C -0.16493 -0.60879 -0.15989 -0.60903 -0.15469 -0.60949 C -0.14965 -0.60903 -0.1151 -0.6074 -0.1033 -0.60231 C -0.09531 -0.59884 -0.08819 -0.59028 -0.07969 -0.58958 C -0.0526 -0.58634 -0.07656 -0.58958 -0.04774 -0.58356 C -0.00035 -0.57477 -0.05087 -0.58541 -0.01024 -0.57639 C -0.0066 -0.57477 -0.00295 -0.57222 0.00087 -0.57083 C 0.01459 -0.56528 0.00781 -0.56875 0.01893 -0.56528 C 0.02205 -0.56412 0.02518 -0.56203 0.02865 -0.56157 C 0.03212 -0.56111 0.10122 -0.55787 0.10226 -0.55764 C 0.13403 -0.55463 0.15538 -0.55231 0.18837 -0.55254 C 0.24184 -0.55347 0.25313 -0.55416 0.29271 -0.55764 C 0.31163 -0.56365 0.31823 -0.56389 0.33698 -0.57639 C 0.35122 -0.58634 0.36337 -0.60115 0.37882 -0.60787 C 0.39861 -0.61666 0.41788 -0.62824 0.43872 -0.63379 C 0.4408 -0.63449 0.44306 -0.63472 0.44566 -0.63565 C 0.44965 -0.6375 0.46875 -0.64606 0.47188 -0.64884 C 0.47327 -0.64977 0.47465 -0.65185 0.47587 -0.65254 C 0.4783 -0.65347 0.48056 -0.65347 0.48281 -0.65416 C 0.49601 -0.65879 0.4724 -0.6537 0.49809 -0.65764 C 0.50799 -0.6625 0.49601 -0.65694 0.50781 -0.66157 C 0.5092 -0.66227 0.51111 -0.66319 0.51198 -0.66365 C 0.52222 -0.68773 0.51424 -0.66574 0.52084 -0.6875 C 0.52153 -0.69004 0.52222 -0.69259 0.52309 -0.69467 C 0.52465 -0.69861 0.52587 -0.70578 0.52587 -0.70555 C 0.52622 -0.71412 0.5257 -0.72268 0.52726 -0.73009 C 0.52813 -0.7324 0.52986 -0.73148 0.53195 -0.73171 C 0.53403 -0.7331 0.53698 -0.73333 0.54028 -0.73403 C 0.53698 -0.74467 0.53889 -0.7118 0.53889 -0.72986 C 0.53889 -0.72986 0.52205 -0.7169 0.52205 -0.7169 " pathEditMode="relative" rAng="0" ptsTypes="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-3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35 -0.1213 L -0.20035 -0.1213 C -0.19618 -0.12315 -0.19202 -0.12685 -0.18802 -0.12685 C -0.17396 -0.13241 -0.15035 -0.12755 -0.14063 -0.12685 C -0.13872 -0.12685 -0.13681 -0.12685 -0.13507 -0.12685 C -0.13229 -0.1243 -0.12934 -0.12639 -0.12674 -0.12315 C -0.12379 -0.12199 -0.12031 -0.11667 -0.1184 -0.11574 C -0.11788 -0.11204 -0.11754 -0.11018 -0.11702 -0.11018 C -0.11615 -0.10648 -0.11476 -0.10486 -0.11424 -0.10463 C -0.11337 -0.10046 -0.11389 -0.09907 -0.11285 -0.09537 C -0.11181 -0.09352 -0.1099 -0.09352 -0.10868 -0.09352 C -0.10712 -0.09005 -0.10608 -0.08796 -0.10452 -0.08796 C -0.10278 -0.08495 -0.09097 -0.08264 -0.09063 -0.08241 L -0.0684 -0.08426 C -0.06233 -0.08796 -0.06163 -0.09907 -0.05868 -0.10463 C -0.05608 -0.10741 -0.05313 -0.11157 -0.05035 -0.11574 C -0.04844 -0.11852 -0.04688 -0.1213 -0.04479 -0.12315 C -0.04115 -0.12685 -0.03368 -0.13241 -0.03368 -0.13241 C -0.03056 -0.14467 -0.03177 -0.13796 -0.03368 -0.16018 C -0.03386 -0.16574 -0.03438 -0.16782 -0.03507 -0.17153 C -0.03577 -0.17685 -0.03785 -0.18241 -0.03785 -0.18241 C -0.03733 -0.19352 -0.03889 -0.20463 -0.03646 -0.21389 C -0.03559 -0.2169 -0.03177 -0.21574 -0.02952 -0.21574 C -0.02795 -0.21643 -0.02674 -0.21713 -0.02535 -0.21759 C -0.01823 -0.2213 -0.01354 -0.2213 -0.0059 -0.2213 C 0.00156 -0.2213 0.00937 -0.2213 0.01632 -0.21759 C 0.01788 -0.21713 0.01719 -0.21574 0.01771 -0.21204 C 0.0184 -0.20717 0.0184 -0.20231 0.0191 -0.19907 C 0.02014 -0.19028 0.02239 -0.18866 0.02604 -0.18241 C 0.02656 -0.18241 0.02621 -0.17824 0.02743 -0.17708 C 0.02951 -0.17454 0.03212 -0.17338 0.03437 -0.17153 C 0.03576 -0.1713 0.03698 -0.16875 0.03871 -0.16759 C 0.04323 -0.16574 0.04392 -0.16574 0.04844 -0.16204 C 0.05017 -0.16018 0.05173 -0.15648 0.05382 -0.15463 C 0.05677 -0.15463 0.05955 -0.15231 0.06215 -0.15092 C 0.0684 -0.14907 0.06475 -0.14977 0.07205 -0.14907 C 0.08194 -0.14907 0.09271 -0.14907 0.10243 -0.14907 C 0.10347 -0.1493 0.11094 -0.15185 0.11232 -0.15463 C 0.1151 -0.15509 0.11771 -0.15787 0.12048 -0.16018 C 0.12187 -0.16157 0.12326 -0.16296 0.12465 -0.16574 C 0.12743 -0.16574 0.13663 -0.1713 0.14045 -0.17685 C 0.14253 -0.17731 0.14427 -0.18009 0.146 -0.18241 C 0.1493 -0.19537 0.14462 -0.18009 0.15278 -0.19352 C 0.15416 -0.19514 0.15347 -0.19907 0.15416 -0.19907 C 0.15555 -0.20139 0.15694 -0.20463 0.15868 -0.20463 C 0.16007 -0.20625 0.16146 -0.20741 0.16285 -0.21018 C 0.16944 -0.21319 0.18906 -0.21204 0.19045 -0.21204 C 0.19826 -0.21921 0.19201 -0.2118 0.19739 -0.2287 C 0.19826 -0.23241 0.20017 -0.23472 0.20156 -0.23796 C 0.2033 -0.24352 0.20416 -0.2493 0.20555 -0.25463 C 0.21111 -0.27222 0.21041 -0.26574 0.21389 -0.2787 C 0.22118 -0.30694 0.20746 -0.26018 0.21944 -0.29537 C 0.22066 -0.29907 0.22222 -0.30648 0.22222 -0.30625 C 0.22135 -0.325 0.22083 -0.34375 0.21944 -0.36204 C 0.21944 -0.36412 0.2191 -0.36597 0.21788 -0.36759 C 0.21684 -0.37037 0.21528 -0.37268 0.21389 -0.375 C 0.2026 -0.4213 0.21545 -0.36736 0.21111 -0.50648 C 0.21111 -0.51042 0.2092 -0.51389 0.20833 -0.51759 C 0.19896 -0.55926 0.20781 -0.52847 0.19462 -0.56574 C 0.18819 -0.58426 0.1934 -0.57338 0.18611 -0.58611 C 0.1835 -0.60185 0.17951 -0.60069 0.18906 -0.60278 C 0.19514 -0.6044 0.20104 -0.60555 0.20694 -0.60648 C 0.21528 -0.6081 0.23177 -0.61018 0.23177 -0.60995 C 0.24896 -0.60972 0.26614 -0.61018 0.28316 -0.60833 C 0.28472 -0.60833 0.28594 -0.60579 0.28732 -0.60463 C 0.28871 -0.60393 0.28993 -0.60347 0.29132 -0.60278 C 0.29201 -0.60092 0.29219 -0.59907 0.29271 -0.59722 C 0.29357 -0.59421 0.29496 -0.59143 0.29548 -0.58796 C 0.29687 -0.58148 0.29826 -0.55092 0.29826 -0.54722 C 0.29965 -0.53055 0.30243 -0.49722 0.30243 -0.49699 C 0.30243 -0.47639 0.30243 -0.45532 0.30104 -0.43426 C 0.30104 -0.43241 0.30104 -0.43032 0.29965 -0.4287 C 0.29896 -0.42708 0.29705 -0.42616 0.29548 -0.425 C 0.29288 -0.42338 0.2868 -0.42199 0.28455 -0.4213 C 0.2809 -0.4206 0.27708 -0.41991 0.27361 -0.41944 L 0.25 -0.41759 C 0.23385 -0.41829 0.21771 -0.41782 0.20156 -0.41944 C 0.19548 -0.42014 0.18958 -0.42315 0.1835 -0.425 C 0.17448 -0.42801 0.1658 -0.43055 0.15694 -0.43426 C 0.15278 -0.43611 0.14861 -0.43866 0.14462 -0.43981 C 0.10278 -0.45162 0.16007 -0.43055 0.1151 -0.44537 C 0.11094 -0.44699 0.10694 -0.4493 0.10243 -0.45092 C 0.09965 -0.45231 0.09618 -0.45347 0.09288 -0.45486 C 0.08802 -0.45926 0.08055 -0.46528 0.07587 -0.47153 C 0.07396 -0.47477 0.07222 -0.4787 0.07066 -0.48241 C 0.06632 -0.49167 0.0618 -0.50092 0.05816 -0.51042 C 0.05555 -0.51643 0.05451 -0.52338 0.05104 -0.5287 C 0.04809 -0.53403 0.04375 -0.53727 0.03993 -0.54167 C 0.02656 -0.5581 0.03732 -0.54954 0.0191 -0.56018 C 0.01406 -0.56713 0.00677 -0.57199 0.00382 -0.58055 C 0.00087 -0.58866 -0.00226 -0.5963 -0.00452 -0.60463 C -0.00747 -0.6162 -0.00747 -0.61875 -0.00868 -0.63055 C -0.00764 -0.63981 -0.00868 -0.65 -0.0059 -0.65856 C -0.00504 -0.66134 0.00052 -0.65717 0.00087 -0.66018 C 0.00364 -0.67338 0.00156 -0.6875 0.0026 -0.70092 C 0.0026 -0.70301 0.0033 -0.70486 0.00382 -0.70648 C 0.00538 -0.71088 0.00816 -0.71458 0.01059 -0.71759 C 0.0125 -0.71967 0.01441 -0.72199 0.01632 -0.72315 C 0.02014 -0.72569 0.02396 -0.72639 0.02743 -0.7287 C 0.0309 -0.73079 0.03281 -0.73426 0.03576 -0.73611 C 0.03871 -0.73796 0.04149 -0.73866 0.04392 -0.73981 C 0.04618 -0.74097 0.04878 -0.74213 0.05104 -0.74352 C 0.05312 -0.74467 0.05382 -0.7463 0.05521 -0.74722 C 0.05885 -0.75 0.0625 -0.75231 0.06632 -0.75463 C 0.0684 -0.75602 0.06996 -0.7581 0.07205 -0.75833 L 0.09149 -0.76204 L 0.14861 -0.75833 C 0.15191 -0.7581 0.15451 -0.75764 0.15694 -0.75648 C 0.17604 -0.7493 0.17864 -0.7456 0.19739 -0.73981 C 0.20347 -0.73819 0.20955 -0.7375 0.21528 -0.73611 C 0.24965 -0.72083 0.20955 -0.73773 0.23732 -0.7287 C 0.2441 -0.72685 0.25017 -0.72268 0.25694 -0.7213 C 0.26007 -0.72083 0.26337 -0.72014 0.26649 -0.71944 C 0.27517 -0.71829 0.27986 -0.69167 0.28871 -0.68981 C 0.30451 -0.68704 0.29965 -0.71481 0.31962 -0.71018 C 0.33264 -0.71088 0.35191 -0.70417 0.36354 -0.71759 C 0.36562 -0.72037 0.36771 -0.72361 0.3691 -0.72685 C 0.37048 -0.72986 0.371 -0.7331 0.37187 -0.73611 C 0.37239 -0.74051 0.37257 -0.74491 0.37326 -0.74907 C 0.37326 -0.75162 0.37465 -0.75417 0.37465 -0.75648 C 0.37378 -0.76782 0.37326 -0.77917 0.37048 -0.78981 C 0.3691 -0.79444 0.36562 -0.79722 0.36354 -0.80092 C 0.36215 -0.80347 0.36076 -0.80602 0.35868 -0.80833 C 0.35746 -0.81111 0.35538 -0.81319 0.3533 -0.81574 C 0.34357 -0.83194 0.35538 -0.81875 0.34219 -0.83426 C 0.34028 -0.83634 0.33889 -0.83866 0.3368 -0.83981 C 0.33403 -0.84167 0.32778 -0.84352 0.32778 -0.84329 C 0.32031 -0.84167 0.31198 -0.84074 0.30382 -0.83796 C 0.29548 -0.83518 0.27916 -0.82685 0.27916 -0.82662 L 0.25694 -0.80648 C 0.25278 -0.80278 0.2493 -0.79768 0.24427 -0.79537 C 0.23177 -0.78981 0.21979 -0.78403 0.20694 -0.7787 C 0.17812 -0.76667 0.1835 -0.77222 0.16146 -0.75833 C 0.15555 -0.75509 0.15 -0.75116 0.14462 -0.74722 C 0.14288 -0.74606 0.14045 -0.7456 0.13871 -0.74352 C 0.12673 -0.72731 0.14219 -0.74722 0.13055 -0.73426 C 0.12118 -0.7243 0.13125 -0.73356 0.12187 -0.7213 C 0.12048 -0.71921 0.11805 -0.71805 0.11649 -0.71574 C 0.11163 -0.70926 0.10694 -0.70255 0.10243 -0.69537 C 0.09219 -0.67893 0.0908 -0.67384 0.07916 -0.66018 C 0.07517 -0.65625 0.07083 -0.65347 0.06771 -0.6493 C 0.06475 -0.64537 0.0625 -0.64051 0.05955 -0.63611 C 0.05625 -0.63171 0.05312 -0.62755 0.04965 -0.62315 C 0.04774 -0.62083 0.04618 -0.61805 0.04392 -0.61574 C 0.04219 -0.61342 0.03958 -0.61111 0.03698 -0.60833 C 0.03507 -0.60602 0.0342 -0.60208 0.0316 -0.60092 C 0.01771 -0.59514 0.00295 -0.59375 -0.01163 -0.58796 C -0.02188 -0.5838 -0.0316 -0.57662 -0.04202 -0.5713 C -0.05313 -0.56551 -0.07743 -0.55579 -0.08646 -0.54722 C -0.08959 -0.54421 -0.09271 -0.54074 -0.09618 -0.53796 C -0.11858 -0.52106 -0.1158 -0.52847 -0.13368 -0.50856 C -0.13768 -0.50393 -0.1408 -0.49838 -0.14479 -0.49352 C -0.1474 -0.49028 -0.15052 -0.48773 -0.15313 -0.48426 C -0.15521 -0.48148 -0.15643 -0.47801 -0.15868 -0.47523 C -0.16077 -0.47222 -0.17379 -0.45949 -0.17535 -0.45856 C -0.17743 -0.45694 -0.17986 -0.45717 -0.18229 -0.45671 C -0.20122 -0.44583 -0.18177 -0.45579 -0.2059 -0.44722 C -0.2507 -0.43148 -0.18646 -0.45116 -0.2309 -0.43796 C -0.23594 -0.43495 -0.24115 -0.43241 -0.24618 -0.4287 C -0.24896 -0.42685 -0.25156 -0.42384 -0.25452 -0.4213 C -0.25625 -0.41991 -0.25834 -0.41921 -0.26007 -0.41759 C -0.26163 -0.4162 -0.2625 -0.41366 -0.26424 -0.41204 C -0.27917 -0.39722 -0.26476 -0.4125 -0.27535 -0.40486 C -0.27917 -0.40185 -0.28212 -0.39653 -0.28629 -0.3956 C -0.29097 -0.39421 -0.29566 -0.39352 -0.30018 -0.39167 C -0.32465 -0.38264 -0.29896 -0.38866 -0.32101 -0.38426 L -0.33351 -0.37685 C -0.33542 -0.37592 -0.33715 -0.3743 -0.33906 -0.37315 C -0.34097 -0.37245 -0.34288 -0.37222 -0.34462 -0.3713 C -0.34705 -0.37037 -0.34931 -0.36875 -0.35156 -0.36759 C -0.3566 -0.36574 -0.36511 -0.36574 -0.36962 -0.36389 C -0.37205 -0.36342 -0.37431 -0.36273 -0.37656 -0.36204 C -0.37986 -0.36134 -0.38316 -0.36088 -0.38629 -0.36018 C -0.39653 -0.36227 -0.39601 -0.35787 -0.39601 -0.36389 C -0.31997 -0.28912 -0.06893 -0.16805 0.00677 -0.09352 " pathEditMode="relative" rAng="0" ptsTypes="AAAAAAAAAAAAAAAAAAAAAAAAAAAAAAAAAAAAAAAAAAAAAAAAAAAAAAAAAAAAAAAAAAAAAAAAAAAAAAAAAAAAAAAAAAAAAAAAAAAAAAAAAAAAAAAAAAAAAAAAAAAAAAAAA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19" grpId="0" animBg="1"/>
      <p:bldP spid="21" grpId="0" animBg="1"/>
      <p:bldP spid="17" grpId="0" animBg="1"/>
      <p:bldP spid="5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248</Words>
  <Application>Microsoft Office PowerPoint</Application>
  <PresentationFormat>Předvádění na obrazovce (4:3)</PresentationFormat>
  <Paragraphs>130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Romana Zikmundová</cp:lastModifiedBy>
  <cp:revision>283</cp:revision>
  <dcterms:created xsi:type="dcterms:W3CDTF">2012-03-26T21:10:22Z</dcterms:created>
  <dcterms:modified xsi:type="dcterms:W3CDTF">2020-03-19T09:28:25Z</dcterms:modified>
</cp:coreProperties>
</file>